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7" r:id="rId2"/>
  </p:sldMasterIdLst>
  <p:notesMasterIdLst>
    <p:notesMasterId r:id="rId18"/>
  </p:notesMasterIdLst>
  <p:sldIdLst>
    <p:sldId id="256" r:id="rId3"/>
    <p:sldId id="1229" r:id="rId4"/>
    <p:sldId id="1239" r:id="rId5"/>
    <p:sldId id="1231" r:id="rId6"/>
    <p:sldId id="391" r:id="rId7"/>
    <p:sldId id="330" r:id="rId8"/>
    <p:sldId id="1230" r:id="rId9"/>
    <p:sldId id="1232" r:id="rId10"/>
    <p:sldId id="1233" r:id="rId11"/>
    <p:sldId id="1234" r:id="rId12"/>
    <p:sldId id="1235" r:id="rId13"/>
    <p:sldId id="1236" r:id="rId14"/>
    <p:sldId id="1237" r:id="rId15"/>
    <p:sldId id="1238" r:id="rId16"/>
    <p:sldId id="369"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10012-F6BB-4C54-8141-B3A691ED53D0}" v="85" dt="2026-02-10T09:52:08.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557" autoAdjust="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 Id="rId27"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Lynn Geertshuis" userId="e31dbb41-5c41-487f-8acb-c62c517c054a" providerId="ADAL" clId="{F6940C7E-E3D5-48B2-AE92-EF62A07C96BA}"/>
    <pc:docChg chg="undo custSel addSld delSld modSld">
      <pc:chgData name="Anne-Lynn Geertshuis" userId="e31dbb41-5c41-487f-8acb-c62c517c054a" providerId="ADAL" clId="{F6940C7E-E3D5-48B2-AE92-EF62A07C96BA}" dt="2026-02-10T09:52:08.090" v="2791" actId="14100"/>
      <pc:docMkLst>
        <pc:docMk/>
      </pc:docMkLst>
      <pc:sldChg chg="addSp delSp modSp mod">
        <pc:chgData name="Anne-Lynn Geertshuis" userId="e31dbb41-5c41-487f-8acb-c62c517c054a" providerId="ADAL" clId="{F6940C7E-E3D5-48B2-AE92-EF62A07C96BA}" dt="2026-02-09T21:23:28.340" v="2740" actId="478"/>
        <pc:sldMkLst>
          <pc:docMk/>
          <pc:sldMk cId="3596288749" sldId="256"/>
        </pc:sldMkLst>
        <pc:spChg chg="add del mod">
          <ac:chgData name="Anne-Lynn Geertshuis" userId="e31dbb41-5c41-487f-8acb-c62c517c054a" providerId="ADAL" clId="{F6940C7E-E3D5-48B2-AE92-EF62A07C96BA}" dt="2026-02-09T21:23:28.340" v="2740" actId="478"/>
          <ac:spMkLst>
            <pc:docMk/>
            <pc:sldMk cId="3596288749" sldId="256"/>
            <ac:spMk id="3" creationId="{6C0A4237-0F41-162C-5612-95589D61AB1E}"/>
          </ac:spMkLst>
        </pc:spChg>
        <pc:spChg chg="del">
          <ac:chgData name="Anne-Lynn Geertshuis" userId="e31dbb41-5c41-487f-8acb-c62c517c054a" providerId="ADAL" clId="{F6940C7E-E3D5-48B2-AE92-EF62A07C96BA}" dt="2026-02-09T21:23:25.247" v="2739" actId="478"/>
          <ac:spMkLst>
            <pc:docMk/>
            <pc:sldMk cId="3596288749" sldId="256"/>
            <ac:spMk id="10" creationId="{C6CF0FA2-3B9D-F241-90B9-B8D2377638AE}"/>
          </ac:spMkLst>
        </pc:spChg>
      </pc:sldChg>
      <pc:sldChg chg="modSp mod">
        <pc:chgData name="Anne-Lynn Geertshuis" userId="e31dbb41-5c41-487f-8acb-c62c517c054a" providerId="ADAL" clId="{F6940C7E-E3D5-48B2-AE92-EF62A07C96BA}" dt="2026-02-09T20:55:07.403" v="1547" actId="20577"/>
        <pc:sldMkLst>
          <pc:docMk/>
          <pc:sldMk cId="349951609" sldId="330"/>
        </pc:sldMkLst>
        <pc:spChg chg="mod">
          <ac:chgData name="Anne-Lynn Geertshuis" userId="e31dbb41-5c41-487f-8acb-c62c517c054a" providerId="ADAL" clId="{F6940C7E-E3D5-48B2-AE92-EF62A07C96BA}" dt="2026-02-09T20:52:12.293" v="1475" actId="207"/>
          <ac:spMkLst>
            <pc:docMk/>
            <pc:sldMk cId="349951609" sldId="330"/>
            <ac:spMk id="8" creationId="{BF546030-D3BE-9449-95DA-A5B8E91E9BFA}"/>
          </ac:spMkLst>
        </pc:spChg>
        <pc:spChg chg="mod">
          <ac:chgData name="Anne-Lynn Geertshuis" userId="e31dbb41-5c41-487f-8acb-c62c517c054a" providerId="ADAL" clId="{F6940C7E-E3D5-48B2-AE92-EF62A07C96BA}" dt="2026-02-09T20:52:17.683" v="1476" actId="207"/>
          <ac:spMkLst>
            <pc:docMk/>
            <pc:sldMk cId="349951609" sldId="330"/>
            <ac:spMk id="57" creationId="{93427640-6E6F-0248-96CF-1521A174988C}"/>
          </ac:spMkLst>
        </pc:spChg>
        <pc:spChg chg="mod">
          <ac:chgData name="Anne-Lynn Geertshuis" userId="e31dbb41-5c41-487f-8acb-c62c517c054a" providerId="ADAL" clId="{F6940C7E-E3D5-48B2-AE92-EF62A07C96BA}" dt="2026-02-09T20:52:27.090" v="1478" actId="207"/>
          <ac:spMkLst>
            <pc:docMk/>
            <pc:sldMk cId="349951609" sldId="330"/>
            <ac:spMk id="58" creationId="{E1E74B58-74B4-DE42-A0F5-F7C9C4FC92E1}"/>
          </ac:spMkLst>
        </pc:spChg>
        <pc:spChg chg="mod">
          <ac:chgData name="Anne-Lynn Geertshuis" userId="e31dbb41-5c41-487f-8acb-c62c517c054a" providerId="ADAL" clId="{F6940C7E-E3D5-48B2-AE92-EF62A07C96BA}" dt="2026-02-09T20:52:33.449" v="1480" actId="207"/>
          <ac:spMkLst>
            <pc:docMk/>
            <pc:sldMk cId="349951609" sldId="330"/>
            <ac:spMk id="59" creationId="{AA9D097F-6A98-5C4E-BBE8-2305BBAF26CF}"/>
          </ac:spMkLst>
        </pc:spChg>
        <pc:spChg chg="mod">
          <ac:chgData name="Anne-Lynn Geertshuis" userId="e31dbb41-5c41-487f-8acb-c62c517c054a" providerId="ADAL" clId="{F6940C7E-E3D5-48B2-AE92-EF62A07C96BA}" dt="2026-02-09T20:52:59.033" v="1485" actId="207"/>
          <ac:spMkLst>
            <pc:docMk/>
            <pc:sldMk cId="349951609" sldId="330"/>
            <ac:spMk id="60" creationId="{7E11E021-214D-6C4D-8241-1C8116FD342B}"/>
          </ac:spMkLst>
        </pc:spChg>
        <pc:spChg chg="mod">
          <ac:chgData name="Anne-Lynn Geertshuis" userId="e31dbb41-5c41-487f-8acb-c62c517c054a" providerId="ADAL" clId="{F6940C7E-E3D5-48B2-AE92-EF62A07C96BA}" dt="2026-02-09T20:53:07.066" v="1487" actId="207"/>
          <ac:spMkLst>
            <pc:docMk/>
            <pc:sldMk cId="349951609" sldId="330"/>
            <ac:spMk id="61" creationId="{A858C298-F1EF-6B46-90D0-E060009659F5}"/>
          </ac:spMkLst>
        </pc:spChg>
        <pc:spChg chg="mod">
          <ac:chgData name="Anne-Lynn Geertshuis" userId="e31dbb41-5c41-487f-8acb-c62c517c054a" providerId="ADAL" clId="{F6940C7E-E3D5-48B2-AE92-EF62A07C96BA}" dt="2026-02-09T20:53:56.762" v="1500" actId="207"/>
          <ac:spMkLst>
            <pc:docMk/>
            <pc:sldMk cId="349951609" sldId="330"/>
            <ac:spMk id="68" creationId="{96EA0723-1A5C-1A46-879B-268E89962557}"/>
          </ac:spMkLst>
        </pc:spChg>
        <pc:spChg chg="mod">
          <ac:chgData name="Anne-Lynn Geertshuis" userId="e31dbb41-5c41-487f-8acb-c62c517c054a" providerId="ADAL" clId="{F6940C7E-E3D5-48B2-AE92-EF62A07C96BA}" dt="2026-02-09T20:53:56.762" v="1500" actId="207"/>
          <ac:spMkLst>
            <pc:docMk/>
            <pc:sldMk cId="349951609" sldId="330"/>
            <ac:spMk id="69" creationId="{510AA15F-DF21-7246-8A50-093A244580E8}"/>
          </ac:spMkLst>
        </pc:spChg>
        <pc:spChg chg="mod">
          <ac:chgData name="Anne-Lynn Geertshuis" userId="e31dbb41-5c41-487f-8acb-c62c517c054a" providerId="ADAL" clId="{F6940C7E-E3D5-48B2-AE92-EF62A07C96BA}" dt="2026-02-09T20:53:56.762" v="1500" actId="207"/>
          <ac:spMkLst>
            <pc:docMk/>
            <pc:sldMk cId="349951609" sldId="330"/>
            <ac:spMk id="70" creationId="{CE02EF98-8A41-DF40-8F79-DD3385B1D7DE}"/>
          </ac:spMkLst>
        </pc:spChg>
        <pc:spChg chg="mod">
          <ac:chgData name="Anne-Lynn Geertshuis" userId="e31dbb41-5c41-487f-8acb-c62c517c054a" providerId="ADAL" clId="{F6940C7E-E3D5-48B2-AE92-EF62A07C96BA}" dt="2026-02-09T20:53:56.762" v="1500" actId="207"/>
          <ac:spMkLst>
            <pc:docMk/>
            <pc:sldMk cId="349951609" sldId="330"/>
            <ac:spMk id="71" creationId="{15244B32-E48A-444A-A0C5-95EA751CAFCC}"/>
          </ac:spMkLst>
        </pc:spChg>
        <pc:spChg chg="mod">
          <ac:chgData name="Anne-Lynn Geertshuis" userId="e31dbb41-5c41-487f-8acb-c62c517c054a" providerId="ADAL" clId="{F6940C7E-E3D5-48B2-AE92-EF62A07C96BA}" dt="2026-02-09T20:53:56.762" v="1500" actId="207"/>
          <ac:spMkLst>
            <pc:docMk/>
            <pc:sldMk cId="349951609" sldId="330"/>
            <ac:spMk id="72" creationId="{95217627-A552-794A-A0A0-534E0E968149}"/>
          </ac:spMkLst>
        </pc:spChg>
        <pc:spChg chg="mod">
          <ac:chgData name="Anne-Lynn Geertshuis" userId="e31dbb41-5c41-487f-8acb-c62c517c054a" providerId="ADAL" clId="{F6940C7E-E3D5-48B2-AE92-EF62A07C96BA}" dt="2026-02-09T20:53:10.065" v="1488" actId="207"/>
          <ac:spMkLst>
            <pc:docMk/>
            <pc:sldMk cId="349951609" sldId="330"/>
            <ac:spMk id="74" creationId="{D0472DBD-6F36-EA41-9161-F5672220BAD6}"/>
          </ac:spMkLst>
        </pc:spChg>
        <pc:spChg chg="mod">
          <ac:chgData name="Anne-Lynn Geertshuis" userId="e31dbb41-5c41-487f-8acb-c62c517c054a" providerId="ADAL" clId="{F6940C7E-E3D5-48B2-AE92-EF62A07C96BA}" dt="2026-02-09T20:53:18.466" v="1490" actId="207"/>
          <ac:spMkLst>
            <pc:docMk/>
            <pc:sldMk cId="349951609" sldId="330"/>
            <ac:spMk id="76" creationId="{95C22C78-DBDB-1943-BBD8-8F3992726612}"/>
          </ac:spMkLst>
        </pc:spChg>
        <pc:spChg chg="mod">
          <ac:chgData name="Anne-Lynn Geertshuis" userId="e31dbb41-5c41-487f-8acb-c62c517c054a" providerId="ADAL" clId="{F6940C7E-E3D5-48B2-AE92-EF62A07C96BA}" dt="2026-02-09T20:55:07.403" v="1547" actId="20577"/>
          <ac:spMkLst>
            <pc:docMk/>
            <pc:sldMk cId="349951609" sldId="330"/>
            <ac:spMk id="77" creationId="{3CB017F4-E4FD-DA46-B4D9-9228474084A2}"/>
          </ac:spMkLst>
        </pc:spChg>
        <pc:spChg chg="mod">
          <ac:chgData name="Anne-Lynn Geertshuis" userId="e31dbb41-5c41-487f-8acb-c62c517c054a" providerId="ADAL" clId="{F6940C7E-E3D5-48B2-AE92-EF62A07C96BA}" dt="2026-02-09T20:52:42.465" v="1483" actId="207"/>
          <ac:spMkLst>
            <pc:docMk/>
            <pc:sldMk cId="349951609" sldId="330"/>
            <ac:spMk id="78" creationId="{CB815F5F-72AE-FF4B-A168-833B7AC41FB4}"/>
          </ac:spMkLst>
        </pc:spChg>
        <pc:spChg chg="mod">
          <ac:chgData name="Anne-Lynn Geertshuis" userId="e31dbb41-5c41-487f-8acb-c62c517c054a" providerId="ADAL" clId="{F6940C7E-E3D5-48B2-AE92-EF62A07C96BA}" dt="2026-02-09T20:52:30.324" v="1479" actId="207"/>
          <ac:spMkLst>
            <pc:docMk/>
            <pc:sldMk cId="349951609" sldId="330"/>
            <ac:spMk id="80" creationId="{EE5CDC4F-0657-7844-8F22-937AA5449BF4}"/>
          </ac:spMkLst>
        </pc:spChg>
        <pc:spChg chg="mod">
          <ac:chgData name="Anne-Lynn Geertshuis" userId="e31dbb41-5c41-487f-8acb-c62c517c054a" providerId="ADAL" clId="{F6940C7E-E3D5-48B2-AE92-EF62A07C96BA}" dt="2026-02-09T20:52:23.949" v="1477" actId="207"/>
          <ac:spMkLst>
            <pc:docMk/>
            <pc:sldMk cId="349951609" sldId="330"/>
            <ac:spMk id="82" creationId="{C3510214-8F94-7F4D-B614-8E99E60C7DD6}"/>
          </ac:spMkLst>
        </pc:spChg>
        <pc:spChg chg="mod">
          <ac:chgData name="Anne-Lynn Geertshuis" userId="e31dbb41-5c41-487f-8acb-c62c517c054a" providerId="ADAL" clId="{F6940C7E-E3D5-48B2-AE92-EF62A07C96BA}" dt="2026-02-09T20:53:29.325" v="1492" actId="207"/>
          <ac:spMkLst>
            <pc:docMk/>
            <pc:sldMk cId="349951609" sldId="330"/>
            <ac:spMk id="83" creationId="{B02D78EE-2CBE-B241-AB33-7AF41998AA4B}"/>
          </ac:spMkLst>
        </pc:spChg>
        <pc:spChg chg="mod">
          <ac:chgData name="Anne-Lynn Geertshuis" userId="e31dbb41-5c41-487f-8acb-c62c517c054a" providerId="ADAL" clId="{F6940C7E-E3D5-48B2-AE92-EF62A07C96BA}" dt="2026-02-09T20:53:32.737" v="1493" actId="207"/>
          <ac:spMkLst>
            <pc:docMk/>
            <pc:sldMk cId="349951609" sldId="330"/>
            <ac:spMk id="84" creationId="{71060988-08BB-B54B-921C-FBF9FE02ED90}"/>
          </ac:spMkLst>
        </pc:spChg>
        <pc:spChg chg="mod">
          <ac:chgData name="Anne-Lynn Geertshuis" userId="e31dbb41-5c41-487f-8acb-c62c517c054a" providerId="ADAL" clId="{F6940C7E-E3D5-48B2-AE92-EF62A07C96BA}" dt="2026-02-09T20:53:39.909" v="1495" actId="207"/>
          <ac:spMkLst>
            <pc:docMk/>
            <pc:sldMk cId="349951609" sldId="330"/>
            <ac:spMk id="85" creationId="{3635AFFA-B7F6-534D-8B99-C488BC502317}"/>
          </ac:spMkLst>
        </pc:spChg>
        <pc:spChg chg="mod">
          <ac:chgData name="Anne-Lynn Geertshuis" userId="e31dbb41-5c41-487f-8acb-c62c517c054a" providerId="ADAL" clId="{F6940C7E-E3D5-48B2-AE92-EF62A07C96BA}" dt="2026-02-09T20:53:23.887" v="1491" actId="207"/>
          <ac:spMkLst>
            <pc:docMk/>
            <pc:sldMk cId="349951609" sldId="330"/>
            <ac:spMk id="90" creationId="{53B73B2F-922E-4F4D-B876-3C624395B99D}"/>
          </ac:spMkLst>
        </pc:spChg>
        <pc:spChg chg="mod">
          <ac:chgData name="Anne-Lynn Geertshuis" userId="e31dbb41-5c41-487f-8acb-c62c517c054a" providerId="ADAL" clId="{F6940C7E-E3D5-48B2-AE92-EF62A07C96BA}" dt="2026-02-09T20:53:36.959" v="1494" actId="207"/>
          <ac:spMkLst>
            <pc:docMk/>
            <pc:sldMk cId="349951609" sldId="330"/>
            <ac:spMk id="93" creationId="{360DB0F1-3038-F945-980B-948BCD902C0F}"/>
          </ac:spMkLst>
        </pc:spChg>
        <pc:spChg chg="mod">
          <ac:chgData name="Anne-Lynn Geertshuis" userId="e31dbb41-5c41-487f-8acb-c62c517c054a" providerId="ADAL" clId="{F6940C7E-E3D5-48B2-AE92-EF62A07C96BA}" dt="2026-02-09T20:53:49.183" v="1498" actId="207"/>
          <ac:spMkLst>
            <pc:docMk/>
            <pc:sldMk cId="349951609" sldId="330"/>
            <ac:spMk id="96" creationId="{4439C846-6A82-3F4E-87D5-B04C52F14831}"/>
          </ac:spMkLst>
        </pc:spChg>
        <pc:grpChg chg="mod">
          <ac:chgData name="Anne-Lynn Geertshuis" userId="e31dbb41-5c41-487f-8acb-c62c517c054a" providerId="ADAL" clId="{F6940C7E-E3D5-48B2-AE92-EF62A07C96BA}" dt="2026-02-09T20:52:36.637" v="1482" actId="1076"/>
          <ac:grpSpMkLst>
            <pc:docMk/>
            <pc:sldMk cId="349951609" sldId="330"/>
            <ac:grpSpMk id="64" creationId="{267D227E-632B-7B40-8368-662D916C5866}"/>
          </ac:grpSpMkLst>
        </pc:grpChg>
      </pc:sldChg>
      <pc:sldChg chg="add mod modShow">
        <pc:chgData name="Anne-Lynn Geertshuis" userId="e31dbb41-5c41-487f-8acb-c62c517c054a" providerId="ADAL" clId="{F6940C7E-E3D5-48B2-AE92-EF62A07C96BA}" dt="2026-02-09T21:20:46.167" v="2738" actId="729"/>
        <pc:sldMkLst>
          <pc:docMk/>
          <pc:sldMk cId="2600051336" sldId="369"/>
        </pc:sldMkLst>
      </pc:sldChg>
      <pc:sldChg chg="del">
        <pc:chgData name="Anne-Lynn Geertshuis" userId="e31dbb41-5c41-487f-8acb-c62c517c054a" providerId="ADAL" clId="{F6940C7E-E3D5-48B2-AE92-EF62A07C96BA}" dt="2026-02-09T21:06:38.730" v="1981" actId="2696"/>
        <pc:sldMkLst>
          <pc:docMk/>
          <pc:sldMk cId="3439722796" sldId="390"/>
        </pc:sldMkLst>
      </pc:sldChg>
      <pc:sldChg chg="modSp mod">
        <pc:chgData name="Anne-Lynn Geertshuis" userId="e31dbb41-5c41-487f-8acb-c62c517c054a" providerId="ADAL" clId="{F6940C7E-E3D5-48B2-AE92-EF62A07C96BA}" dt="2026-02-09T20:36:44.027" v="77" actId="20577"/>
        <pc:sldMkLst>
          <pc:docMk/>
          <pc:sldMk cId="3683097446" sldId="391"/>
        </pc:sldMkLst>
        <pc:spChg chg="mod">
          <ac:chgData name="Anne-Lynn Geertshuis" userId="e31dbb41-5c41-487f-8acb-c62c517c054a" providerId="ADAL" clId="{F6940C7E-E3D5-48B2-AE92-EF62A07C96BA}" dt="2026-02-09T20:36:44.027" v="77" actId="20577"/>
          <ac:spMkLst>
            <pc:docMk/>
            <pc:sldMk cId="3683097446" sldId="391"/>
            <ac:spMk id="3" creationId="{FF904E71-AA0F-28C4-19EC-5CA647A501DB}"/>
          </ac:spMkLst>
        </pc:spChg>
        <pc:spChg chg="mod">
          <ac:chgData name="Anne-Lynn Geertshuis" userId="e31dbb41-5c41-487f-8acb-c62c517c054a" providerId="ADAL" clId="{F6940C7E-E3D5-48B2-AE92-EF62A07C96BA}" dt="2026-02-09T20:36:35.371" v="67" actId="207"/>
          <ac:spMkLst>
            <pc:docMk/>
            <pc:sldMk cId="3683097446" sldId="391"/>
            <ac:spMk id="4" creationId="{06C8E15A-2608-A192-6C66-524601BBCCC4}"/>
          </ac:spMkLst>
        </pc:spChg>
      </pc:sldChg>
      <pc:sldChg chg="addSp delSp modSp del mod">
        <pc:chgData name="Anne-Lynn Geertshuis" userId="e31dbb41-5c41-487f-8acb-c62c517c054a" providerId="ADAL" clId="{F6940C7E-E3D5-48B2-AE92-EF62A07C96BA}" dt="2026-02-09T21:25:06.309" v="2752" actId="2696"/>
        <pc:sldMkLst>
          <pc:docMk/>
          <pc:sldMk cId="1656031501" sldId="1228"/>
        </pc:sldMkLst>
        <pc:spChg chg="add del mod">
          <ac:chgData name="Anne-Lynn Geertshuis" userId="e31dbb41-5c41-487f-8acb-c62c517c054a" providerId="ADAL" clId="{F6940C7E-E3D5-48B2-AE92-EF62A07C96BA}" dt="2026-02-09T21:24:38.778" v="2746" actId="21"/>
          <ac:spMkLst>
            <pc:docMk/>
            <pc:sldMk cId="1656031501" sldId="1228"/>
            <ac:spMk id="2" creationId="{15E6A4F2-988C-9969-EBFA-2AEC1F6C6384}"/>
          </ac:spMkLst>
        </pc:spChg>
        <pc:spChg chg="del">
          <ac:chgData name="Anne-Lynn Geertshuis" userId="e31dbb41-5c41-487f-8acb-c62c517c054a" providerId="ADAL" clId="{F6940C7E-E3D5-48B2-AE92-EF62A07C96BA}" dt="2026-02-09T21:23:45.841" v="2741" actId="478"/>
          <ac:spMkLst>
            <pc:docMk/>
            <pc:sldMk cId="1656031501" sldId="1228"/>
            <ac:spMk id="8" creationId="{87FBDB16-4D4E-4D7A-858F-F658FEE1D5A2}"/>
          </ac:spMkLst>
        </pc:spChg>
        <pc:spChg chg="mod">
          <ac:chgData name="Anne-Lynn Geertshuis" userId="e31dbb41-5c41-487f-8acb-c62c517c054a" providerId="ADAL" clId="{F6940C7E-E3D5-48B2-AE92-EF62A07C96BA}" dt="2026-02-09T21:24:28.450" v="2743" actId="21"/>
          <ac:spMkLst>
            <pc:docMk/>
            <pc:sldMk cId="1656031501" sldId="1228"/>
            <ac:spMk id="9" creationId="{2BD76CC6-6111-4D2A-9912-31E0AAA10E1C}"/>
          </ac:spMkLst>
        </pc:spChg>
      </pc:sldChg>
      <pc:sldChg chg="addSp delSp modSp mod">
        <pc:chgData name="Anne-Lynn Geertshuis" userId="e31dbb41-5c41-487f-8acb-c62c517c054a" providerId="ADAL" clId="{F6940C7E-E3D5-48B2-AE92-EF62A07C96BA}" dt="2026-02-09T21:09:27.981" v="1998" actId="1076"/>
        <pc:sldMkLst>
          <pc:docMk/>
          <pc:sldMk cId="2285433256" sldId="1230"/>
        </pc:sldMkLst>
        <pc:spChg chg="mod">
          <ac:chgData name="Anne-Lynn Geertshuis" userId="e31dbb41-5c41-487f-8acb-c62c517c054a" providerId="ADAL" clId="{F6940C7E-E3D5-48B2-AE92-EF62A07C96BA}" dt="2026-02-09T20:54:13.481" v="1501" actId="207"/>
          <ac:spMkLst>
            <pc:docMk/>
            <pc:sldMk cId="2285433256" sldId="1230"/>
            <ac:spMk id="2" creationId="{19FA7B5F-6220-F3D1-897A-57CC027788B9}"/>
          </ac:spMkLst>
        </pc:spChg>
        <pc:spChg chg="add del mod">
          <ac:chgData name="Anne-Lynn Geertshuis" userId="e31dbb41-5c41-487f-8acb-c62c517c054a" providerId="ADAL" clId="{F6940C7E-E3D5-48B2-AE92-EF62A07C96BA}" dt="2026-02-09T20:31:58.439" v="44" actId="478"/>
          <ac:spMkLst>
            <pc:docMk/>
            <pc:sldMk cId="2285433256" sldId="1230"/>
            <ac:spMk id="10" creationId="{7EDF5134-5FBD-99F7-1E87-581D0273679C}"/>
          </ac:spMkLst>
        </pc:spChg>
        <pc:picChg chg="add mod">
          <ac:chgData name="Anne-Lynn Geertshuis" userId="e31dbb41-5c41-487f-8acb-c62c517c054a" providerId="ADAL" clId="{F6940C7E-E3D5-48B2-AE92-EF62A07C96BA}" dt="2026-02-09T20:31:10.106" v="15" actId="1076"/>
          <ac:picMkLst>
            <pc:docMk/>
            <pc:sldMk cId="2285433256" sldId="1230"/>
            <ac:picMk id="7" creationId="{39B3A99D-4DC9-EB59-8C8E-229092D69B36}"/>
          </ac:picMkLst>
        </pc:picChg>
        <pc:picChg chg="add del mod">
          <ac:chgData name="Anne-Lynn Geertshuis" userId="e31dbb41-5c41-487f-8acb-c62c517c054a" providerId="ADAL" clId="{F6940C7E-E3D5-48B2-AE92-EF62A07C96BA}" dt="2026-02-09T21:09:19.434" v="1993" actId="478"/>
          <ac:picMkLst>
            <pc:docMk/>
            <pc:sldMk cId="2285433256" sldId="1230"/>
            <ac:picMk id="9" creationId="{0D138B9F-7662-719C-5B5B-D9314F8B7FF1}"/>
          </ac:picMkLst>
        </pc:picChg>
        <pc:picChg chg="add mod">
          <ac:chgData name="Anne-Lynn Geertshuis" userId="e31dbb41-5c41-487f-8acb-c62c517c054a" providerId="ADAL" clId="{F6940C7E-E3D5-48B2-AE92-EF62A07C96BA}" dt="2026-02-09T21:09:27.981" v="1998" actId="1076"/>
          <ac:picMkLst>
            <pc:docMk/>
            <pc:sldMk cId="2285433256" sldId="1230"/>
            <ac:picMk id="2056" creationId="{B3C9651E-C0E2-AB50-BCD5-FD71F4A5D5B1}"/>
          </ac:picMkLst>
        </pc:picChg>
      </pc:sldChg>
      <pc:sldChg chg="addSp modSp mod">
        <pc:chgData name="Anne-Lynn Geertshuis" userId="e31dbb41-5c41-487f-8acb-c62c517c054a" providerId="ADAL" clId="{F6940C7E-E3D5-48B2-AE92-EF62A07C96BA}" dt="2026-02-10T09:49:11.672" v="2772" actId="1076"/>
        <pc:sldMkLst>
          <pc:docMk/>
          <pc:sldMk cId="1907762415" sldId="1231"/>
        </pc:sldMkLst>
        <pc:spChg chg="mod">
          <ac:chgData name="Anne-Lynn Geertshuis" userId="e31dbb41-5c41-487f-8acb-c62c517c054a" providerId="ADAL" clId="{F6940C7E-E3D5-48B2-AE92-EF62A07C96BA}" dt="2026-02-10T09:48:56.760" v="2766" actId="14100"/>
          <ac:spMkLst>
            <pc:docMk/>
            <pc:sldMk cId="1907762415" sldId="1231"/>
            <ac:spMk id="2" creationId="{650E917F-32C9-39F0-ABFA-16B155450628}"/>
          </ac:spMkLst>
        </pc:spChg>
        <pc:spChg chg="mod">
          <ac:chgData name="Anne-Lynn Geertshuis" userId="e31dbb41-5c41-487f-8acb-c62c517c054a" providerId="ADAL" clId="{F6940C7E-E3D5-48B2-AE92-EF62A07C96BA}" dt="2026-02-09T20:36:28.684" v="66" actId="207"/>
          <ac:spMkLst>
            <pc:docMk/>
            <pc:sldMk cId="1907762415" sldId="1231"/>
            <ac:spMk id="4" creationId="{ABB2E479-B1AA-8CCF-A954-8499605F74D3}"/>
          </ac:spMkLst>
        </pc:spChg>
        <pc:picChg chg="mod">
          <ac:chgData name="Anne-Lynn Geertshuis" userId="e31dbb41-5c41-487f-8acb-c62c517c054a" providerId="ADAL" clId="{F6940C7E-E3D5-48B2-AE92-EF62A07C96BA}" dt="2026-02-10T09:49:00.627" v="2767" actId="1076"/>
          <ac:picMkLst>
            <pc:docMk/>
            <pc:sldMk cId="1907762415" sldId="1231"/>
            <ac:picMk id="5" creationId="{FDC4C186-289F-EBB5-1324-B727311C611E}"/>
          </ac:picMkLst>
        </pc:picChg>
        <pc:picChg chg="mod">
          <ac:chgData name="Anne-Lynn Geertshuis" userId="e31dbb41-5c41-487f-8acb-c62c517c054a" providerId="ADAL" clId="{F6940C7E-E3D5-48B2-AE92-EF62A07C96BA}" dt="2026-02-10T09:49:05.406" v="2769" actId="1076"/>
          <ac:picMkLst>
            <pc:docMk/>
            <pc:sldMk cId="1907762415" sldId="1231"/>
            <ac:picMk id="1026" creationId="{FAC32397-F8B4-D7C8-AF94-9C31F73B1677}"/>
          </ac:picMkLst>
        </pc:picChg>
        <pc:picChg chg="mod">
          <ac:chgData name="Anne-Lynn Geertshuis" userId="e31dbb41-5c41-487f-8acb-c62c517c054a" providerId="ADAL" clId="{F6940C7E-E3D5-48B2-AE92-EF62A07C96BA}" dt="2026-02-10T09:49:02.695" v="2768" actId="1076"/>
          <ac:picMkLst>
            <pc:docMk/>
            <pc:sldMk cId="1907762415" sldId="1231"/>
            <ac:picMk id="1027" creationId="{CA7F8196-875B-6E3B-7D50-F55680BA98A1}"/>
          </ac:picMkLst>
        </pc:picChg>
        <pc:picChg chg="mod">
          <ac:chgData name="Anne-Lynn Geertshuis" userId="e31dbb41-5c41-487f-8acb-c62c517c054a" providerId="ADAL" clId="{F6940C7E-E3D5-48B2-AE92-EF62A07C96BA}" dt="2026-02-10T09:49:07.139" v="2770" actId="1076"/>
          <ac:picMkLst>
            <pc:docMk/>
            <pc:sldMk cId="1907762415" sldId="1231"/>
            <ac:picMk id="1028" creationId="{22B34A8B-6A88-3AE8-B983-455D6E626245}"/>
          </ac:picMkLst>
        </pc:picChg>
        <pc:picChg chg="mod">
          <ac:chgData name="Anne-Lynn Geertshuis" userId="e31dbb41-5c41-487f-8acb-c62c517c054a" providerId="ADAL" clId="{F6940C7E-E3D5-48B2-AE92-EF62A07C96BA}" dt="2026-02-10T09:49:09.073" v="2771" actId="1076"/>
          <ac:picMkLst>
            <pc:docMk/>
            <pc:sldMk cId="1907762415" sldId="1231"/>
            <ac:picMk id="1029" creationId="{5EF98C6E-2979-024C-9A1B-F3AA26658A82}"/>
          </ac:picMkLst>
        </pc:picChg>
        <pc:picChg chg="add mod">
          <ac:chgData name="Anne-Lynn Geertshuis" userId="e31dbb41-5c41-487f-8acb-c62c517c054a" providerId="ADAL" clId="{F6940C7E-E3D5-48B2-AE92-EF62A07C96BA}" dt="2026-02-10T09:49:11.672" v="2772" actId="1076"/>
          <ac:picMkLst>
            <pc:docMk/>
            <pc:sldMk cId="1907762415" sldId="1231"/>
            <ac:picMk id="1030" creationId="{062469F1-5CA5-E407-4E69-AF529F16D21F}"/>
          </ac:picMkLst>
        </pc:picChg>
      </pc:sldChg>
      <pc:sldChg chg="addSp delSp modSp new mod modClrScheme chgLayout modNotesTx">
        <pc:chgData name="Anne-Lynn Geertshuis" userId="e31dbb41-5c41-487f-8acb-c62c517c054a" providerId="ADAL" clId="{F6940C7E-E3D5-48B2-AE92-EF62A07C96BA}" dt="2026-02-10T09:52:08.090" v="2791" actId="14100"/>
        <pc:sldMkLst>
          <pc:docMk/>
          <pc:sldMk cId="1892982168" sldId="1232"/>
        </pc:sldMkLst>
        <pc:spChg chg="mod ord">
          <ac:chgData name="Anne-Lynn Geertshuis" userId="e31dbb41-5c41-487f-8acb-c62c517c054a" providerId="ADAL" clId="{F6940C7E-E3D5-48B2-AE92-EF62A07C96BA}" dt="2026-02-09T20:54:26.539" v="1517" actId="20577"/>
          <ac:spMkLst>
            <pc:docMk/>
            <pc:sldMk cId="1892982168" sldId="1232"/>
            <ac:spMk id="2" creationId="{F3005D42-B5FA-FFA9-0746-48454E60022E}"/>
          </ac:spMkLst>
        </pc:spChg>
        <pc:spChg chg="add mod">
          <ac:chgData name="Anne-Lynn Geertshuis" userId="e31dbb41-5c41-487f-8acb-c62c517c054a" providerId="ADAL" clId="{F6940C7E-E3D5-48B2-AE92-EF62A07C96BA}" dt="2026-02-09T20:33:55.768" v="47" actId="5793"/>
          <ac:spMkLst>
            <pc:docMk/>
            <pc:sldMk cId="1892982168" sldId="1232"/>
            <ac:spMk id="3" creationId="{010F0A0C-1B05-F890-A3E7-01393EE6B68C}"/>
          </ac:spMkLst>
        </pc:spChg>
        <pc:spChg chg="add mod">
          <ac:chgData name="Anne-Lynn Geertshuis" userId="e31dbb41-5c41-487f-8acb-c62c517c054a" providerId="ADAL" clId="{F6940C7E-E3D5-48B2-AE92-EF62A07C96BA}" dt="2026-02-09T20:33:59.527" v="49"/>
          <ac:spMkLst>
            <pc:docMk/>
            <pc:sldMk cId="1892982168" sldId="1232"/>
            <ac:spMk id="4" creationId="{DCCD567C-8C3F-2177-892C-EB629485930E}"/>
          </ac:spMkLst>
        </pc:spChg>
        <pc:spChg chg="add mod">
          <ac:chgData name="Anne-Lynn Geertshuis" userId="e31dbb41-5c41-487f-8acb-c62c517c054a" providerId="ADAL" clId="{F6940C7E-E3D5-48B2-AE92-EF62A07C96BA}" dt="2026-02-09T20:34:32.008" v="56"/>
          <ac:spMkLst>
            <pc:docMk/>
            <pc:sldMk cId="1892982168" sldId="1232"/>
            <ac:spMk id="6" creationId="{95D5F55C-8E2E-AADD-63AF-B93807C1598C}"/>
          </ac:spMkLst>
        </pc:spChg>
        <pc:spChg chg="add mod">
          <ac:chgData name="Anne-Lynn Geertshuis" userId="e31dbb41-5c41-487f-8acb-c62c517c054a" providerId="ADAL" clId="{F6940C7E-E3D5-48B2-AE92-EF62A07C96BA}" dt="2026-02-10T09:51:08.886" v="2790" actId="20577"/>
          <ac:spMkLst>
            <pc:docMk/>
            <pc:sldMk cId="1892982168" sldId="1232"/>
            <ac:spMk id="8" creationId="{089D718A-0099-8414-F6BB-6B1471C71351}"/>
          </ac:spMkLst>
        </pc:spChg>
        <pc:spChg chg="add del mod ord">
          <ac:chgData name="Anne-Lynn Geertshuis" userId="e31dbb41-5c41-487f-8acb-c62c517c054a" providerId="ADAL" clId="{F6940C7E-E3D5-48B2-AE92-EF62A07C96BA}" dt="2026-02-09T20:35:00.622" v="62" actId="700"/>
          <ac:spMkLst>
            <pc:docMk/>
            <pc:sldMk cId="1892982168" sldId="1232"/>
            <ac:spMk id="9" creationId="{5CD4946B-D1E7-2EAB-C233-7E02ED2C7E91}"/>
          </ac:spMkLst>
        </pc:spChg>
        <pc:spChg chg="add del mod ord">
          <ac:chgData name="Anne-Lynn Geertshuis" userId="e31dbb41-5c41-487f-8acb-c62c517c054a" providerId="ADAL" clId="{F6940C7E-E3D5-48B2-AE92-EF62A07C96BA}" dt="2026-02-09T20:35:00.622" v="62" actId="700"/>
          <ac:spMkLst>
            <pc:docMk/>
            <pc:sldMk cId="1892982168" sldId="1232"/>
            <ac:spMk id="10" creationId="{DCBA46AC-68B7-B261-34B1-762FD02205D7}"/>
          </ac:spMkLst>
        </pc:spChg>
        <pc:spChg chg="add del mod ord">
          <ac:chgData name="Anne-Lynn Geertshuis" userId="e31dbb41-5c41-487f-8acb-c62c517c054a" providerId="ADAL" clId="{F6940C7E-E3D5-48B2-AE92-EF62A07C96BA}" dt="2026-02-09T20:35:00.622" v="62" actId="700"/>
          <ac:spMkLst>
            <pc:docMk/>
            <pc:sldMk cId="1892982168" sldId="1232"/>
            <ac:spMk id="11" creationId="{B2216FE3-8965-AD80-E418-30652182F1AC}"/>
          </ac:spMkLst>
        </pc:spChg>
        <pc:spChg chg="add del mod ord">
          <ac:chgData name="Anne-Lynn Geertshuis" userId="e31dbb41-5c41-487f-8acb-c62c517c054a" providerId="ADAL" clId="{F6940C7E-E3D5-48B2-AE92-EF62A07C96BA}" dt="2026-02-09T20:35:00.622" v="62" actId="700"/>
          <ac:spMkLst>
            <pc:docMk/>
            <pc:sldMk cId="1892982168" sldId="1232"/>
            <ac:spMk id="12" creationId="{2AE29247-EBAC-31FB-CE99-1BBD9732F514}"/>
          </ac:spMkLst>
        </pc:spChg>
        <pc:spChg chg="add del mod ord">
          <ac:chgData name="Anne-Lynn Geertshuis" userId="e31dbb41-5c41-487f-8acb-c62c517c054a" providerId="ADAL" clId="{F6940C7E-E3D5-48B2-AE92-EF62A07C96BA}" dt="2026-02-09T20:35:00.622" v="62" actId="700"/>
          <ac:spMkLst>
            <pc:docMk/>
            <pc:sldMk cId="1892982168" sldId="1232"/>
            <ac:spMk id="13" creationId="{88C041BD-4949-3A24-7A3B-9DFF3F5F99C3}"/>
          </ac:spMkLst>
        </pc:spChg>
        <pc:spChg chg="add del mod ord">
          <ac:chgData name="Anne-Lynn Geertshuis" userId="e31dbb41-5c41-487f-8acb-c62c517c054a" providerId="ADAL" clId="{F6940C7E-E3D5-48B2-AE92-EF62A07C96BA}" dt="2026-02-09T20:35:00.622" v="62" actId="700"/>
          <ac:spMkLst>
            <pc:docMk/>
            <pc:sldMk cId="1892982168" sldId="1232"/>
            <ac:spMk id="14" creationId="{AE42233E-DB0C-AD5C-8625-4FE874A40532}"/>
          </ac:spMkLst>
        </pc:spChg>
        <pc:spChg chg="add del mod ord">
          <ac:chgData name="Anne-Lynn Geertshuis" userId="e31dbb41-5c41-487f-8acb-c62c517c054a" providerId="ADAL" clId="{F6940C7E-E3D5-48B2-AE92-EF62A07C96BA}" dt="2026-02-09T20:35:00.622" v="62" actId="700"/>
          <ac:spMkLst>
            <pc:docMk/>
            <pc:sldMk cId="1892982168" sldId="1232"/>
            <ac:spMk id="15" creationId="{F2E06341-7AB9-ED59-80E8-6D2E6AB5BEEE}"/>
          </ac:spMkLst>
        </pc:spChg>
        <pc:spChg chg="add del mod ord">
          <ac:chgData name="Anne-Lynn Geertshuis" userId="e31dbb41-5c41-487f-8acb-c62c517c054a" providerId="ADAL" clId="{F6940C7E-E3D5-48B2-AE92-EF62A07C96BA}" dt="2026-02-09T20:35:00.622" v="62" actId="700"/>
          <ac:spMkLst>
            <pc:docMk/>
            <pc:sldMk cId="1892982168" sldId="1232"/>
            <ac:spMk id="16" creationId="{50CF0F53-E256-6022-261F-8FAEACC3DF9B}"/>
          </ac:spMkLst>
        </pc:spChg>
        <pc:spChg chg="add del mod ord">
          <ac:chgData name="Anne-Lynn Geertshuis" userId="e31dbb41-5c41-487f-8acb-c62c517c054a" providerId="ADAL" clId="{F6940C7E-E3D5-48B2-AE92-EF62A07C96BA}" dt="2026-02-09T20:35:17.449" v="64" actId="700"/>
          <ac:spMkLst>
            <pc:docMk/>
            <pc:sldMk cId="1892982168" sldId="1232"/>
            <ac:spMk id="17" creationId="{299D9282-1789-ACD2-4B9D-FDD0B67E5956}"/>
          </ac:spMkLst>
        </pc:spChg>
        <pc:spChg chg="add del mod ord">
          <ac:chgData name="Anne-Lynn Geertshuis" userId="e31dbb41-5c41-487f-8acb-c62c517c054a" providerId="ADAL" clId="{F6940C7E-E3D5-48B2-AE92-EF62A07C96BA}" dt="2026-02-09T20:35:17.449" v="64" actId="700"/>
          <ac:spMkLst>
            <pc:docMk/>
            <pc:sldMk cId="1892982168" sldId="1232"/>
            <ac:spMk id="18" creationId="{E3D56242-8D85-156D-6ED3-09299572CDEC}"/>
          </ac:spMkLst>
        </pc:spChg>
        <pc:picChg chg="add del mod">
          <ac:chgData name="Anne-Lynn Geertshuis" userId="e31dbb41-5c41-487f-8acb-c62c517c054a" providerId="ADAL" clId="{F6940C7E-E3D5-48B2-AE92-EF62A07C96BA}" dt="2026-02-09T20:34:17.840" v="53" actId="478"/>
          <ac:picMkLst>
            <pc:docMk/>
            <pc:sldMk cId="1892982168" sldId="1232"/>
            <ac:picMk id="5" creationId="{B48FDD72-8F44-60F8-EE99-0355F07DD467}"/>
          </ac:picMkLst>
        </pc:picChg>
        <pc:picChg chg="add mod">
          <ac:chgData name="Anne-Lynn Geertshuis" userId="e31dbb41-5c41-487f-8acb-c62c517c054a" providerId="ADAL" clId="{F6940C7E-E3D5-48B2-AE92-EF62A07C96BA}" dt="2026-02-10T09:52:08.090" v="2791" actId="14100"/>
          <ac:picMkLst>
            <pc:docMk/>
            <pc:sldMk cId="1892982168" sldId="1232"/>
            <ac:picMk id="7170" creationId="{DDA31DB4-E9FA-89BF-B73A-32F11E29DB3C}"/>
          </ac:picMkLst>
        </pc:picChg>
      </pc:sldChg>
      <pc:sldChg chg="addSp delSp modSp new mod modNotesTx">
        <pc:chgData name="Anne-Lynn Geertshuis" userId="e31dbb41-5c41-487f-8acb-c62c517c054a" providerId="ADAL" clId="{F6940C7E-E3D5-48B2-AE92-EF62A07C96BA}" dt="2026-02-09T20:54:58.684" v="1543" actId="20577"/>
        <pc:sldMkLst>
          <pc:docMk/>
          <pc:sldMk cId="258109644" sldId="1233"/>
        </pc:sldMkLst>
        <pc:spChg chg="del">
          <ac:chgData name="Anne-Lynn Geertshuis" userId="e31dbb41-5c41-487f-8acb-c62c517c054a" providerId="ADAL" clId="{F6940C7E-E3D5-48B2-AE92-EF62A07C96BA}" dt="2026-02-09T20:45:27.624" v="1178" actId="478"/>
          <ac:spMkLst>
            <pc:docMk/>
            <pc:sldMk cId="258109644" sldId="1233"/>
            <ac:spMk id="2" creationId="{6CC6F9FF-F60A-ABE5-602B-5C9B07792425}"/>
          </ac:spMkLst>
        </pc:spChg>
        <pc:spChg chg="add mod">
          <ac:chgData name="Anne-Lynn Geertshuis" userId="e31dbb41-5c41-487f-8acb-c62c517c054a" providerId="ADAL" clId="{F6940C7E-E3D5-48B2-AE92-EF62A07C96BA}" dt="2026-02-09T20:54:58.684" v="1543" actId="20577"/>
          <ac:spMkLst>
            <pc:docMk/>
            <pc:sldMk cId="258109644" sldId="1233"/>
            <ac:spMk id="3" creationId="{30F82A26-1CB2-D8B4-E506-49C8FE3D8F44}"/>
          </ac:spMkLst>
        </pc:spChg>
        <pc:spChg chg="add del mod">
          <ac:chgData name="Anne-Lynn Geertshuis" userId="e31dbb41-5c41-487f-8acb-c62c517c054a" providerId="ADAL" clId="{F6940C7E-E3D5-48B2-AE92-EF62A07C96BA}" dt="2026-02-09T20:46:38.183" v="1262" actId="478"/>
          <ac:spMkLst>
            <pc:docMk/>
            <pc:sldMk cId="258109644" sldId="1233"/>
            <ac:spMk id="4" creationId="{38FFFA3A-BF02-E3D3-7C62-4C3691454466}"/>
          </ac:spMkLst>
        </pc:spChg>
        <pc:picChg chg="add mod">
          <ac:chgData name="Anne-Lynn Geertshuis" userId="e31dbb41-5c41-487f-8acb-c62c517c054a" providerId="ADAL" clId="{F6940C7E-E3D5-48B2-AE92-EF62A07C96BA}" dt="2026-02-09T20:50:16.689" v="1291" actId="1076"/>
          <ac:picMkLst>
            <pc:docMk/>
            <pc:sldMk cId="258109644" sldId="1233"/>
            <ac:picMk id="6" creationId="{762A60DB-9E7F-277F-571B-06A5A98E5B5B}"/>
          </ac:picMkLst>
        </pc:picChg>
        <pc:picChg chg="add mod">
          <ac:chgData name="Anne-Lynn Geertshuis" userId="e31dbb41-5c41-487f-8acb-c62c517c054a" providerId="ADAL" clId="{F6940C7E-E3D5-48B2-AE92-EF62A07C96BA}" dt="2026-02-09T20:50:14.572" v="1290" actId="1076"/>
          <ac:picMkLst>
            <pc:docMk/>
            <pc:sldMk cId="258109644" sldId="1233"/>
            <ac:picMk id="3074" creationId="{A197CCDA-BE13-5AF5-123C-25FD688BE2B1}"/>
          </ac:picMkLst>
        </pc:picChg>
        <pc:picChg chg="add mod">
          <ac:chgData name="Anne-Lynn Geertshuis" userId="e31dbb41-5c41-487f-8acb-c62c517c054a" providerId="ADAL" clId="{F6940C7E-E3D5-48B2-AE92-EF62A07C96BA}" dt="2026-02-09T20:50:01.496" v="1287" actId="18131"/>
          <ac:picMkLst>
            <pc:docMk/>
            <pc:sldMk cId="258109644" sldId="1233"/>
            <ac:picMk id="3076" creationId="{375663C1-679F-4AB7-3DA7-77AEF3824C28}"/>
          </ac:picMkLst>
        </pc:picChg>
      </pc:sldChg>
      <pc:sldChg chg="addSp delSp modSp new mod">
        <pc:chgData name="Anne-Lynn Geertshuis" userId="e31dbb41-5c41-487f-8acb-c62c517c054a" providerId="ADAL" clId="{F6940C7E-E3D5-48B2-AE92-EF62A07C96BA}" dt="2026-02-09T21:00:38.653" v="1623" actId="20577"/>
        <pc:sldMkLst>
          <pc:docMk/>
          <pc:sldMk cId="2599846171" sldId="1234"/>
        </pc:sldMkLst>
        <pc:spChg chg="del">
          <ac:chgData name="Anne-Lynn Geertshuis" userId="e31dbb41-5c41-487f-8acb-c62c517c054a" providerId="ADAL" clId="{F6940C7E-E3D5-48B2-AE92-EF62A07C96BA}" dt="2026-02-09T20:55:32.528" v="1550" actId="478"/>
          <ac:spMkLst>
            <pc:docMk/>
            <pc:sldMk cId="2599846171" sldId="1234"/>
            <ac:spMk id="2" creationId="{CAF4E594-AEAB-A190-EAF5-8755BDB88A7B}"/>
          </ac:spMkLst>
        </pc:spChg>
        <pc:spChg chg="add mod">
          <ac:chgData name="Anne-Lynn Geertshuis" userId="e31dbb41-5c41-487f-8acb-c62c517c054a" providerId="ADAL" clId="{F6940C7E-E3D5-48B2-AE92-EF62A07C96BA}" dt="2026-02-09T21:00:38.653" v="1623" actId="20577"/>
          <ac:spMkLst>
            <pc:docMk/>
            <pc:sldMk cId="2599846171" sldId="1234"/>
            <ac:spMk id="3" creationId="{ABCC7659-F606-44BA-C017-D627D2C9543E}"/>
          </ac:spMkLst>
        </pc:spChg>
        <pc:picChg chg="add mod modCrop">
          <ac:chgData name="Anne-Lynn Geertshuis" userId="e31dbb41-5c41-487f-8acb-c62c517c054a" providerId="ADAL" clId="{F6940C7E-E3D5-48B2-AE92-EF62A07C96BA}" dt="2026-02-09T20:59:33.918" v="1612" actId="1076"/>
          <ac:picMkLst>
            <pc:docMk/>
            <pc:sldMk cId="2599846171" sldId="1234"/>
            <ac:picMk id="5" creationId="{D20560B1-B0F7-8F35-EE55-251F6FB3EB9C}"/>
          </ac:picMkLst>
        </pc:picChg>
        <pc:picChg chg="add mod">
          <ac:chgData name="Anne-Lynn Geertshuis" userId="e31dbb41-5c41-487f-8acb-c62c517c054a" providerId="ADAL" clId="{F6940C7E-E3D5-48B2-AE92-EF62A07C96BA}" dt="2026-02-09T21:00:12.887" v="1620" actId="1076"/>
          <ac:picMkLst>
            <pc:docMk/>
            <pc:sldMk cId="2599846171" sldId="1234"/>
            <ac:picMk id="7" creationId="{A3C38986-5DF0-BCFD-15D4-6429781A1BAD}"/>
          </ac:picMkLst>
        </pc:picChg>
      </pc:sldChg>
      <pc:sldChg chg="addSp delSp modSp new mod">
        <pc:chgData name="Anne-Lynn Geertshuis" userId="e31dbb41-5c41-487f-8acb-c62c517c054a" providerId="ADAL" clId="{F6940C7E-E3D5-48B2-AE92-EF62A07C96BA}" dt="2026-02-09T21:29:06.340" v="2755" actId="1076"/>
        <pc:sldMkLst>
          <pc:docMk/>
          <pc:sldMk cId="1025248803" sldId="1235"/>
        </pc:sldMkLst>
        <pc:spChg chg="del">
          <ac:chgData name="Anne-Lynn Geertshuis" userId="e31dbb41-5c41-487f-8acb-c62c517c054a" providerId="ADAL" clId="{F6940C7E-E3D5-48B2-AE92-EF62A07C96BA}" dt="2026-02-09T21:00:50.448" v="1625" actId="478"/>
          <ac:spMkLst>
            <pc:docMk/>
            <pc:sldMk cId="1025248803" sldId="1235"/>
            <ac:spMk id="2" creationId="{95D95FB4-4CF9-1A17-7CBF-37AB4B995416}"/>
          </ac:spMkLst>
        </pc:spChg>
        <pc:spChg chg="add mod">
          <ac:chgData name="Anne-Lynn Geertshuis" userId="e31dbb41-5c41-487f-8acb-c62c517c054a" providerId="ADAL" clId="{F6940C7E-E3D5-48B2-AE92-EF62A07C96BA}" dt="2026-02-09T21:02:24.184" v="1800" actId="20577"/>
          <ac:spMkLst>
            <pc:docMk/>
            <pc:sldMk cId="1025248803" sldId="1235"/>
            <ac:spMk id="3" creationId="{DB43B4EE-8A28-D157-B1C0-71F91ADF6651}"/>
          </ac:spMkLst>
        </pc:spChg>
        <pc:spChg chg="add mod">
          <ac:chgData name="Anne-Lynn Geertshuis" userId="e31dbb41-5c41-487f-8acb-c62c517c054a" providerId="ADAL" clId="{F6940C7E-E3D5-48B2-AE92-EF62A07C96BA}" dt="2026-02-09T21:29:06.340" v="2755" actId="1076"/>
          <ac:spMkLst>
            <pc:docMk/>
            <pc:sldMk cId="1025248803" sldId="1235"/>
            <ac:spMk id="4" creationId="{32BC1059-076B-7471-05F3-FFF97C61952D}"/>
          </ac:spMkLst>
        </pc:spChg>
        <pc:picChg chg="add mod">
          <ac:chgData name="Anne-Lynn Geertshuis" userId="e31dbb41-5c41-487f-8acb-c62c517c054a" providerId="ADAL" clId="{F6940C7E-E3D5-48B2-AE92-EF62A07C96BA}" dt="2026-02-09T21:09:11.435" v="1992" actId="1076"/>
          <ac:picMkLst>
            <pc:docMk/>
            <pc:sldMk cId="1025248803" sldId="1235"/>
            <ac:picMk id="5122" creationId="{5E8A3464-2C95-EC46-EF6D-47BB04ADFA12}"/>
          </ac:picMkLst>
        </pc:picChg>
      </pc:sldChg>
      <pc:sldChg chg="addSp delSp modSp new mod">
        <pc:chgData name="Anne-Lynn Geertshuis" userId="e31dbb41-5c41-487f-8acb-c62c517c054a" providerId="ADAL" clId="{F6940C7E-E3D5-48B2-AE92-EF62A07C96BA}" dt="2026-02-09T21:29:10.371" v="2756" actId="1076"/>
        <pc:sldMkLst>
          <pc:docMk/>
          <pc:sldMk cId="4137900634" sldId="1236"/>
        </pc:sldMkLst>
        <pc:spChg chg="del">
          <ac:chgData name="Anne-Lynn Geertshuis" userId="e31dbb41-5c41-487f-8acb-c62c517c054a" providerId="ADAL" clId="{F6940C7E-E3D5-48B2-AE92-EF62A07C96BA}" dt="2026-02-09T21:02:44.083" v="1803" actId="478"/>
          <ac:spMkLst>
            <pc:docMk/>
            <pc:sldMk cId="4137900634" sldId="1236"/>
            <ac:spMk id="2" creationId="{38FB77D5-682B-C4D2-183E-3B2F07DE843F}"/>
          </ac:spMkLst>
        </pc:spChg>
        <pc:spChg chg="add mod">
          <ac:chgData name="Anne-Lynn Geertshuis" userId="e31dbb41-5c41-487f-8acb-c62c517c054a" providerId="ADAL" clId="{F6940C7E-E3D5-48B2-AE92-EF62A07C96BA}" dt="2026-02-09T21:03:41.481" v="1862" actId="20577"/>
          <ac:spMkLst>
            <pc:docMk/>
            <pc:sldMk cId="4137900634" sldId="1236"/>
            <ac:spMk id="3" creationId="{486A0C95-E839-1D30-9BB7-517143F3ACB6}"/>
          </ac:spMkLst>
        </pc:spChg>
        <pc:spChg chg="add mod">
          <ac:chgData name="Anne-Lynn Geertshuis" userId="e31dbb41-5c41-487f-8acb-c62c517c054a" providerId="ADAL" clId="{F6940C7E-E3D5-48B2-AE92-EF62A07C96BA}" dt="2026-02-09T21:29:10.371" v="2756" actId="1076"/>
          <ac:spMkLst>
            <pc:docMk/>
            <pc:sldMk cId="4137900634" sldId="1236"/>
            <ac:spMk id="4" creationId="{00CA4772-C83A-081A-A3A8-C38984804B4A}"/>
          </ac:spMkLst>
        </pc:spChg>
        <pc:picChg chg="add mod modCrop">
          <ac:chgData name="Anne-Lynn Geertshuis" userId="e31dbb41-5c41-487f-8acb-c62c517c054a" providerId="ADAL" clId="{F6940C7E-E3D5-48B2-AE92-EF62A07C96BA}" dt="2026-02-09T21:08:41.966" v="1988" actId="1076"/>
          <ac:picMkLst>
            <pc:docMk/>
            <pc:sldMk cId="4137900634" sldId="1236"/>
            <ac:picMk id="5" creationId="{4663E630-E2F6-5A68-6019-A52447FA74D4}"/>
          </ac:picMkLst>
        </pc:picChg>
      </pc:sldChg>
      <pc:sldChg chg="addSp delSp modSp new mod modNotesTx">
        <pc:chgData name="Anne-Lynn Geertshuis" userId="e31dbb41-5c41-487f-8acb-c62c517c054a" providerId="ADAL" clId="{F6940C7E-E3D5-48B2-AE92-EF62A07C96BA}" dt="2026-02-09T21:16:50.420" v="2266" actId="20577"/>
        <pc:sldMkLst>
          <pc:docMk/>
          <pc:sldMk cId="2988724410" sldId="1237"/>
        </pc:sldMkLst>
        <pc:spChg chg="del">
          <ac:chgData name="Anne-Lynn Geertshuis" userId="e31dbb41-5c41-487f-8acb-c62c517c054a" providerId="ADAL" clId="{F6940C7E-E3D5-48B2-AE92-EF62A07C96BA}" dt="2026-02-09T21:09:45.137" v="2000" actId="478"/>
          <ac:spMkLst>
            <pc:docMk/>
            <pc:sldMk cId="2988724410" sldId="1237"/>
            <ac:spMk id="2" creationId="{2574AEA4-F240-03A5-B1C6-A1885B316F3A}"/>
          </ac:spMkLst>
        </pc:spChg>
        <pc:spChg chg="add mod">
          <ac:chgData name="Anne-Lynn Geertshuis" userId="e31dbb41-5c41-487f-8acb-c62c517c054a" providerId="ADAL" clId="{F6940C7E-E3D5-48B2-AE92-EF62A07C96BA}" dt="2026-02-09T21:10:46.090" v="2057" actId="14100"/>
          <ac:spMkLst>
            <pc:docMk/>
            <pc:sldMk cId="2988724410" sldId="1237"/>
            <ac:spMk id="3" creationId="{C1F8B197-C185-D10F-4142-BD7BB57CEDC6}"/>
          </ac:spMkLst>
        </pc:spChg>
        <pc:spChg chg="add mod">
          <ac:chgData name="Anne-Lynn Geertshuis" userId="e31dbb41-5c41-487f-8acb-c62c517c054a" providerId="ADAL" clId="{F6940C7E-E3D5-48B2-AE92-EF62A07C96BA}" dt="2026-02-09T21:13:59.918" v="2153" actId="20577"/>
          <ac:spMkLst>
            <pc:docMk/>
            <pc:sldMk cId="2988724410" sldId="1237"/>
            <ac:spMk id="4" creationId="{A6450C18-C5AA-76CA-52B4-B434C69E0563}"/>
          </ac:spMkLst>
        </pc:spChg>
        <pc:picChg chg="add mod modCrop">
          <ac:chgData name="Anne-Lynn Geertshuis" userId="e31dbb41-5c41-487f-8acb-c62c517c054a" providerId="ADAL" clId="{F6940C7E-E3D5-48B2-AE92-EF62A07C96BA}" dt="2026-02-09T21:13:06.481" v="2085" actId="1076"/>
          <ac:picMkLst>
            <pc:docMk/>
            <pc:sldMk cId="2988724410" sldId="1237"/>
            <ac:picMk id="6" creationId="{C0D09CA3-1A3C-9136-1DD4-3AFD19F8254D}"/>
          </ac:picMkLst>
        </pc:picChg>
      </pc:sldChg>
      <pc:sldChg chg="addSp delSp modSp new mod">
        <pc:chgData name="Anne-Lynn Geertshuis" userId="e31dbb41-5c41-487f-8acb-c62c517c054a" providerId="ADAL" clId="{F6940C7E-E3D5-48B2-AE92-EF62A07C96BA}" dt="2026-02-09T21:20:11.809" v="2734" actId="20577"/>
        <pc:sldMkLst>
          <pc:docMk/>
          <pc:sldMk cId="2141537639" sldId="1238"/>
        </pc:sldMkLst>
        <pc:spChg chg="del">
          <ac:chgData name="Anne-Lynn Geertshuis" userId="e31dbb41-5c41-487f-8acb-c62c517c054a" providerId="ADAL" clId="{F6940C7E-E3D5-48B2-AE92-EF62A07C96BA}" dt="2026-02-09T21:17:28.620" v="2269" actId="478"/>
          <ac:spMkLst>
            <pc:docMk/>
            <pc:sldMk cId="2141537639" sldId="1238"/>
            <ac:spMk id="2" creationId="{A87081A2-3F76-9C80-D4CF-FD07474672FD}"/>
          </ac:spMkLst>
        </pc:spChg>
        <pc:spChg chg="add mod">
          <ac:chgData name="Anne-Lynn Geertshuis" userId="e31dbb41-5c41-487f-8acb-c62c517c054a" providerId="ADAL" clId="{F6940C7E-E3D5-48B2-AE92-EF62A07C96BA}" dt="2026-02-09T21:17:51.450" v="2289" actId="5793"/>
          <ac:spMkLst>
            <pc:docMk/>
            <pc:sldMk cId="2141537639" sldId="1238"/>
            <ac:spMk id="3" creationId="{D412CEB9-0EF4-30DE-06C0-552D36B70AC3}"/>
          </ac:spMkLst>
        </pc:spChg>
        <pc:spChg chg="add mod">
          <ac:chgData name="Anne-Lynn Geertshuis" userId="e31dbb41-5c41-487f-8acb-c62c517c054a" providerId="ADAL" clId="{F6940C7E-E3D5-48B2-AE92-EF62A07C96BA}" dt="2026-02-09T21:20:11.809" v="2734" actId="20577"/>
          <ac:spMkLst>
            <pc:docMk/>
            <pc:sldMk cId="2141537639" sldId="1238"/>
            <ac:spMk id="4" creationId="{9A07F320-660F-279A-DE3C-806CFA572C87}"/>
          </ac:spMkLst>
        </pc:spChg>
      </pc:sldChg>
      <pc:sldChg chg="addSp delSp modSp new mod">
        <pc:chgData name="Anne-Lynn Geertshuis" userId="e31dbb41-5c41-487f-8acb-c62c517c054a" providerId="ADAL" clId="{F6940C7E-E3D5-48B2-AE92-EF62A07C96BA}" dt="2026-02-09T21:24:55.778" v="2751" actId="1076"/>
        <pc:sldMkLst>
          <pc:docMk/>
          <pc:sldMk cId="655724501" sldId="1239"/>
        </pc:sldMkLst>
        <pc:spChg chg="del">
          <ac:chgData name="Anne-Lynn Geertshuis" userId="e31dbb41-5c41-487f-8acb-c62c517c054a" providerId="ADAL" clId="{F6940C7E-E3D5-48B2-AE92-EF62A07C96BA}" dt="2026-02-09T21:24:49.854" v="2749" actId="478"/>
          <ac:spMkLst>
            <pc:docMk/>
            <pc:sldMk cId="655724501" sldId="1239"/>
            <ac:spMk id="2" creationId="{88DEC3E2-CFC8-7842-EA63-6415FE705555}"/>
          </ac:spMkLst>
        </pc:spChg>
        <pc:spChg chg="del">
          <ac:chgData name="Anne-Lynn Geertshuis" userId="e31dbb41-5c41-487f-8acb-c62c517c054a" providerId="ADAL" clId="{F6940C7E-E3D5-48B2-AE92-EF62A07C96BA}" dt="2026-02-09T21:24:51.464" v="2750"/>
          <ac:spMkLst>
            <pc:docMk/>
            <pc:sldMk cId="655724501" sldId="1239"/>
            <ac:spMk id="3" creationId="{D385E4B9-FF1C-840A-E60C-1C65FB211A0B}"/>
          </ac:spMkLst>
        </pc:spChg>
        <pc:spChg chg="del">
          <ac:chgData name="Anne-Lynn Geertshuis" userId="e31dbb41-5c41-487f-8acb-c62c517c054a" providerId="ADAL" clId="{F6940C7E-E3D5-48B2-AE92-EF62A07C96BA}" dt="2026-02-09T21:24:47.309" v="2748" actId="478"/>
          <ac:spMkLst>
            <pc:docMk/>
            <pc:sldMk cId="655724501" sldId="1239"/>
            <ac:spMk id="4" creationId="{6D6D0B6B-61EA-3FAC-67C5-237C4D0380F0}"/>
          </ac:spMkLst>
        </pc:spChg>
        <pc:spChg chg="add mod">
          <ac:chgData name="Anne-Lynn Geertshuis" userId="e31dbb41-5c41-487f-8acb-c62c517c054a" providerId="ADAL" clId="{F6940C7E-E3D5-48B2-AE92-EF62A07C96BA}" dt="2026-02-09T21:24:55.778" v="2751" actId="1076"/>
          <ac:spMkLst>
            <pc:docMk/>
            <pc:sldMk cId="655724501" sldId="1239"/>
            <ac:spMk id="5" creationId="{15E6A4F2-988C-9969-EBFA-2AEC1F6C6384}"/>
          </ac:spMkLst>
        </pc:spChg>
      </pc:sldChg>
      <pc:sldChg chg="new del">
        <pc:chgData name="Anne-Lynn Geertshuis" userId="e31dbb41-5c41-487f-8acb-c62c517c054a" providerId="ADAL" clId="{F6940C7E-E3D5-48B2-AE92-EF62A07C96BA}" dt="2026-02-09T21:20:43.949" v="2737" actId="2696"/>
        <pc:sldMkLst>
          <pc:docMk/>
          <pc:sldMk cId="1827262959" sldId="1239"/>
        </pc:sldMkLst>
      </pc:sldChg>
      <pc:sldMasterChg chg="delSldLayout">
        <pc:chgData name="Anne-Lynn Geertshuis" userId="e31dbb41-5c41-487f-8acb-c62c517c054a" providerId="ADAL" clId="{F6940C7E-E3D5-48B2-AE92-EF62A07C96BA}" dt="2026-02-09T21:25:06.309" v="2752" actId="2696"/>
        <pc:sldMasterMkLst>
          <pc:docMk/>
          <pc:sldMasterMk cId="3907755965" sldId="2147483697"/>
        </pc:sldMasterMkLst>
        <pc:sldLayoutChg chg="del">
          <pc:chgData name="Anne-Lynn Geertshuis" userId="e31dbb41-5c41-487f-8acb-c62c517c054a" providerId="ADAL" clId="{F6940C7E-E3D5-48B2-AE92-EF62A07C96BA}" dt="2026-02-09T21:25:06.309" v="2752" actId="2696"/>
          <pc:sldLayoutMkLst>
            <pc:docMk/>
            <pc:sldMasterMk cId="3907755965" sldId="2147483697"/>
            <pc:sldLayoutMk cId="2713396891" sldId="214748374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DF28B5-390B-4ADA-A8C7-73C8AF3E1636}" type="datetimeFigureOut">
              <a:rPr lang="nl-NL" smtClean="0"/>
              <a:t>9-2-2026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08911-7EC0-4985-A37A-8FC5AD945F2D}" type="slidenum">
              <a:rPr lang="nl-NL" smtClean="0"/>
              <a:t>‹nr.›</a:t>
            </a:fld>
            <a:endParaRPr lang="nl-NL"/>
          </a:p>
        </p:txBody>
      </p:sp>
    </p:spTree>
    <p:extLst>
      <p:ext uri="{BB962C8B-B14F-4D97-AF65-F5344CB8AC3E}">
        <p14:creationId xmlns:p14="http://schemas.microsoft.com/office/powerpoint/2010/main" val="139904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491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effectLst/>
                <a:latin typeface="Calibri" panose="020F0502020204030204" pitchFamily="34" charset="0"/>
                <a:ea typeface="Times New Roman" panose="02020603050405020304" pitchFamily="18" charset="0"/>
                <a:cs typeface="Times New Roman" panose="02020603050405020304" pitchFamily="18" charset="0"/>
              </a:rPr>
              <a:t>HIPRA Spaans familiebedrijf dat 70 jaar geleden opgericht is door dierenartsen. Nog steeds is een groot deel van de werknemers binnen de organisatie dierenarts. Heel anders dan de beursgenoteerde grote  multinationals , die allen zijn ontstaan vanuit humane farmacie is HIPRA 50 jaar geleden sinds haar oprichting gericht op diergeneesmiddelen. 50 jaar geleden is het bedrijf overgenomen door de familie </a:t>
            </a:r>
            <a:r>
              <a:rPr lang="nl-BE" sz="1200" dirty="0" err="1">
                <a:effectLst/>
                <a:latin typeface="Calibri" panose="020F0502020204030204" pitchFamily="34" charset="0"/>
                <a:ea typeface="Times New Roman" panose="02020603050405020304" pitchFamily="18" charset="0"/>
                <a:cs typeface="Times New Roman" panose="02020603050405020304" pitchFamily="18" charset="0"/>
              </a:rPr>
              <a:t>Nogoreda</a:t>
            </a:r>
            <a:r>
              <a:rPr lang="nl-BE" sz="1200" dirty="0">
                <a:effectLst/>
                <a:latin typeface="Calibri" panose="020F0502020204030204" pitchFamily="34" charset="0"/>
                <a:ea typeface="Times New Roman" panose="02020603050405020304" pitchFamily="18" charset="0"/>
                <a:cs typeface="Times New Roman" panose="02020603050405020304" pitchFamily="18" charset="0"/>
              </a:rPr>
              <a:t> en is het bedrijf verhuisd naar Amer, vlakbij Barcelona </a:t>
            </a:r>
          </a:p>
          <a:p>
            <a:r>
              <a:rPr lang="nl-BE" sz="12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Calibri" panose="020F0502020204030204" pitchFamily="34" charset="0"/>
                <a:ea typeface="Times New Roman" panose="02020603050405020304" pitchFamily="18" charset="0"/>
                <a:cs typeface="Times New Roman" panose="02020603050405020304" pitchFamily="18" charset="0"/>
              </a:rPr>
              <a:t>In 2016 werkte er in NL 1 da voor HIPRA. Nu zijn we met een team van 5 dierenartsen. 4 daarvan werken als technische ondersteuners voor de boeren en dierenartsen, 1 dierenarts is de </a:t>
            </a:r>
            <a:r>
              <a:rPr lang="nl-BE" sz="1200" dirty="0" err="1">
                <a:effectLst/>
                <a:latin typeface="Calibri" panose="020F0502020204030204" pitchFamily="34" charset="0"/>
                <a:ea typeface="Times New Roman" panose="02020603050405020304" pitchFamily="18" charset="0"/>
                <a:cs typeface="Times New Roman" panose="02020603050405020304" pitchFamily="18" charset="0"/>
              </a:rPr>
              <a:t>buss</a:t>
            </a:r>
            <a:r>
              <a:rPr lang="nl-BE" sz="1200" dirty="0">
                <a:effectLst/>
                <a:latin typeface="Calibri" panose="020F0502020204030204" pitchFamily="34" charset="0"/>
                <a:ea typeface="Times New Roman" panose="02020603050405020304" pitchFamily="18" charset="0"/>
                <a:cs typeface="Times New Roman" panose="02020603050405020304" pitchFamily="18" charset="0"/>
              </a:rPr>
              <a:t> unit manager. We hebben 1 persoon die communicatie, marketing en commerciële zaken doet, Marco. Het kantoor voor de Benelux is gevestigd in Gent. In de laatste 10 jaar zijn er 22 vaccins voor dieren gelanceerd in de EU. </a:t>
            </a:r>
          </a:p>
          <a:p>
            <a:r>
              <a:rPr lang="nl-BE" sz="1200" dirty="0">
                <a:effectLst/>
                <a:latin typeface="Calibri" panose="020F0502020204030204" pitchFamily="34" charset="0"/>
                <a:ea typeface="Times New Roman" panose="02020603050405020304" pitchFamily="18" charset="0"/>
                <a:cs typeface="Times New Roman" panose="02020603050405020304" pitchFamily="18" charset="0"/>
              </a:rPr>
              <a:t>Onze rol is dus jullie en de dierenartsen te ondersteunen bij de inzet van de </a:t>
            </a:r>
            <a:r>
              <a:rPr lang="nl-BE" sz="1200" dirty="0" err="1">
                <a:effectLst/>
                <a:latin typeface="Calibri" panose="020F0502020204030204" pitchFamily="34" charset="0"/>
                <a:ea typeface="Times New Roman" panose="02020603050405020304" pitchFamily="18" charset="0"/>
                <a:cs typeface="Times New Roman" panose="02020603050405020304" pitchFamily="18" charset="0"/>
              </a:rPr>
              <a:t>Hipra</a:t>
            </a:r>
            <a:r>
              <a:rPr lang="nl-BE" sz="1200" dirty="0">
                <a:effectLst/>
                <a:latin typeface="Calibri" panose="020F0502020204030204" pitchFamily="34" charset="0"/>
                <a:ea typeface="Times New Roman" panose="02020603050405020304" pitchFamily="18" charset="0"/>
                <a:cs typeface="Times New Roman" panose="02020603050405020304" pitchFamily="18" charset="0"/>
              </a:rPr>
              <a:t> producten voor herkauwers. </a:t>
            </a:r>
            <a:endParaRPr lang="nl-BE" dirty="0"/>
          </a:p>
          <a:p>
            <a:endParaRPr lang="nl-NL" dirty="0"/>
          </a:p>
        </p:txBody>
      </p:sp>
      <p:sp>
        <p:nvSpPr>
          <p:cNvPr id="4" name="Tijdelijke aanduiding voor dianummer 3"/>
          <p:cNvSpPr>
            <a:spLocks noGrp="1"/>
          </p:cNvSpPr>
          <p:nvPr>
            <p:ph type="sldNum" sz="quarter" idx="5"/>
          </p:nvPr>
        </p:nvSpPr>
        <p:spPr/>
        <p:txBody>
          <a:bodyPr/>
          <a:lstStyle/>
          <a:p>
            <a:fld id="{43F08911-7EC0-4985-A37A-8FC5AD945F2D}" type="slidenum">
              <a:rPr lang="nl-NL" smtClean="0"/>
              <a:t>3</a:t>
            </a:fld>
            <a:endParaRPr lang="nl-NL"/>
          </a:p>
        </p:txBody>
      </p:sp>
    </p:spTree>
    <p:extLst>
      <p:ext uri="{BB962C8B-B14F-4D97-AF65-F5344CB8AC3E}">
        <p14:creationId xmlns:p14="http://schemas.microsoft.com/office/powerpoint/2010/main" val="47824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F08911-7EC0-4985-A37A-8FC5AD945F2D}" type="slidenum">
              <a:rPr lang="nl-NL" smtClean="0"/>
              <a:t>5</a:t>
            </a:fld>
            <a:endParaRPr lang="nl-NL"/>
          </a:p>
        </p:txBody>
      </p:sp>
    </p:spTree>
    <p:extLst>
      <p:ext uri="{BB962C8B-B14F-4D97-AF65-F5344CB8AC3E}">
        <p14:creationId xmlns:p14="http://schemas.microsoft.com/office/powerpoint/2010/main" val="2404672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Ons doel: handvatten geven voor een gerichte professionele aanpak van uiergezondheid binnen de praktijk. </a:t>
            </a:r>
          </a:p>
        </p:txBody>
      </p:sp>
      <p:sp>
        <p:nvSpPr>
          <p:cNvPr id="4" name="Tijdelijke aanduiding voor dianummer 3"/>
          <p:cNvSpPr>
            <a:spLocks noGrp="1"/>
          </p:cNvSpPr>
          <p:nvPr>
            <p:ph type="sldNum" sz="quarter" idx="5"/>
          </p:nvPr>
        </p:nvSpPr>
        <p:spPr/>
        <p:txBody>
          <a:bodyPr/>
          <a:lstStyle/>
          <a:p>
            <a:fld id="{43F08911-7EC0-4985-A37A-8FC5AD945F2D}" type="slidenum">
              <a:rPr lang="nl-NL" smtClean="0"/>
              <a:t>6</a:t>
            </a:fld>
            <a:endParaRPr lang="nl-NL"/>
          </a:p>
        </p:txBody>
      </p:sp>
    </p:spTree>
    <p:extLst>
      <p:ext uri="{BB962C8B-B14F-4D97-AF65-F5344CB8AC3E}">
        <p14:creationId xmlns:p14="http://schemas.microsoft.com/office/powerpoint/2010/main" val="410000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F08911-7EC0-4985-A37A-8FC5AD945F2D}" type="slidenum">
              <a:rPr lang="nl-NL" smtClean="0"/>
              <a:t>7</a:t>
            </a:fld>
            <a:endParaRPr lang="nl-NL"/>
          </a:p>
        </p:txBody>
      </p:sp>
    </p:spTree>
    <p:extLst>
      <p:ext uri="{BB962C8B-B14F-4D97-AF65-F5344CB8AC3E}">
        <p14:creationId xmlns:p14="http://schemas.microsoft.com/office/powerpoint/2010/main" val="323217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Segmentatie veehouders</a:t>
            </a:r>
          </a:p>
          <a:p>
            <a:r>
              <a:rPr lang="nl-NL" dirty="0"/>
              <a:t>Mastitisvaccinatie. </a:t>
            </a:r>
          </a:p>
          <a:p>
            <a:r>
              <a:rPr lang="nl-NL" dirty="0"/>
              <a:t>Vanuit hier gaan we allemaal met jullie 1op1 kijken naar een plan van aanpak binnen jullie praktijk. Segmenteren veehouders. Bij welke veehouders kan een gedegen plan van aanpak van uiergezondheid uitkomst bieden. Wat zijn bedrijven waar mastitisvaccinatie goed zou kunnen passen? Vanuit hier ook 1 of meerdere bedrijven opstarten en na een jaar evalueren. </a:t>
            </a:r>
          </a:p>
        </p:txBody>
      </p:sp>
      <p:sp>
        <p:nvSpPr>
          <p:cNvPr id="4" name="Tijdelijke aanduiding voor dianummer 3"/>
          <p:cNvSpPr>
            <a:spLocks noGrp="1"/>
          </p:cNvSpPr>
          <p:nvPr>
            <p:ph type="sldNum" sz="quarter" idx="5"/>
          </p:nvPr>
        </p:nvSpPr>
        <p:spPr/>
        <p:txBody>
          <a:bodyPr/>
          <a:lstStyle/>
          <a:p>
            <a:fld id="{43F08911-7EC0-4985-A37A-8FC5AD945F2D}" type="slidenum">
              <a:rPr lang="nl-NL" smtClean="0"/>
              <a:t>8</a:t>
            </a:fld>
            <a:endParaRPr lang="nl-NL"/>
          </a:p>
        </p:txBody>
      </p:sp>
    </p:spTree>
    <p:extLst>
      <p:ext uri="{BB962C8B-B14F-4D97-AF65-F5344CB8AC3E}">
        <p14:creationId xmlns:p14="http://schemas.microsoft.com/office/powerpoint/2010/main" val="523318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Bedrijfsbezoek; workshop </a:t>
            </a:r>
            <a:r>
              <a:rPr lang="nl-NL" dirty="0" err="1"/>
              <a:t>Qllet</a:t>
            </a:r>
            <a:r>
              <a:rPr lang="nl-NL" dirty="0"/>
              <a:t>, melkroutine </a:t>
            </a:r>
          </a:p>
          <a:p>
            <a:r>
              <a:rPr lang="nl-NL" dirty="0"/>
              <a:t>HIPRASTATS; data rondom uiergezondheid. </a:t>
            </a:r>
          </a:p>
        </p:txBody>
      </p:sp>
      <p:sp>
        <p:nvSpPr>
          <p:cNvPr id="4" name="Tijdelijke aanduiding voor dianummer 3"/>
          <p:cNvSpPr>
            <a:spLocks noGrp="1"/>
          </p:cNvSpPr>
          <p:nvPr>
            <p:ph type="sldNum" sz="quarter" idx="5"/>
          </p:nvPr>
        </p:nvSpPr>
        <p:spPr/>
        <p:txBody>
          <a:bodyPr/>
          <a:lstStyle/>
          <a:p>
            <a:fld id="{43F08911-7EC0-4985-A37A-8FC5AD945F2D}" type="slidenum">
              <a:rPr lang="nl-NL" smtClean="0"/>
              <a:t>9</a:t>
            </a:fld>
            <a:endParaRPr lang="nl-NL"/>
          </a:p>
        </p:txBody>
      </p:sp>
    </p:spTree>
    <p:extLst>
      <p:ext uri="{BB962C8B-B14F-4D97-AF65-F5344CB8AC3E}">
        <p14:creationId xmlns:p14="http://schemas.microsoft.com/office/powerpoint/2010/main" val="270289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F08911-7EC0-4985-A37A-8FC5AD945F2D}" type="slidenum">
              <a:rPr lang="nl-NL" smtClean="0"/>
              <a:t>10</a:t>
            </a:fld>
            <a:endParaRPr lang="nl-NL"/>
          </a:p>
        </p:txBody>
      </p:sp>
    </p:spTree>
    <p:extLst>
      <p:ext uri="{BB962C8B-B14F-4D97-AF65-F5344CB8AC3E}">
        <p14:creationId xmlns:p14="http://schemas.microsoft.com/office/powerpoint/2010/main" val="4126887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SEGES is een onafhankelijk research instituut voor de agrarische sector in Denemarken. </a:t>
            </a:r>
          </a:p>
        </p:txBody>
      </p:sp>
      <p:sp>
        <p:nvSpPr>
          <p:cNvPr id="4" name="Tijdelijke aanduiding voor dianummer 3"/>
          <p:cNvSpPr>
            <a:spLocks noGrp="1"/>
          </p:cNvSpPr>
          <p:nvPr>
            <p:ph type="sldNum" sz="quarter" idx="5"/>
          </p:nvPr>
        </p:nvSpPr>
        <p:spPr/>
        <p:txBody>
          <a:bodyPr/>
          <a:lstStyle/>
          <a:p>
            <a:fld id="{43F08911-7EC0-4985-A37A-8FC5AD945F2D}" type="slidenum">
              <a:rPr lang="nl-NL" smtClean="0"/>
              <a:t>13</a:t>
            </a:fld>
            <a:endParaRPr lang="nl-NL"/>
          </a:p>
        </p:txBody>
      </p:sp>
    </p:spTree>
    <p:extLst>
      <p:ext uri="{BB962C8B-B14F-4D97-AF65-F5344CB8AC3E}">
        <p14:creationId xmlns:p14="http://schemas.microsoft.com/office/powerpoint/2010/main" val="4104180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446CFF"/>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FA8C4E-E111-994F-A047-59558A52C57C}"/>
              </a:ext>
            </a:extLst>
          </p:cNvPr>
          <p:cNvSpPr>
            <a:spLocks noGrp="1"/>
          </p:cNvSpPr>
          <p:nvPr>
            <p:ph type="ctrTitle" hasCustomPrompt="1"/>
          </p:nvPr>
        </p:nvSpPr>
        <p:spPr>
          <a:xfrm>
            <a:off x="1388537" y="3515498"/>
            <a:ext cx="6582316" cy="1470025"/>
          </a:xfrm>
          <a:prstGeom prst="rect">
            <a:avLst/>
          </a:prstGeom>
        </p:spPr>
        <p:txBody>
          <a:bodyPr lIns="0" tIns="0" rIns="0" bIns="0" anchor="t">
            <a:noAutofit/>
          </a:bodyPr>
          <a:lstStyle>
            <a:lvl1pPr algn="l">
              <a:defRPr sz="48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main</a:t>
            </a:r>
            <a:r>
              <a:rPr lang="es-ES_tradnl" dirty="0"/>
              <a:t> </a:t>
            </a:r>
            <a:r>
              <a:rPr lang="es-ES_tradnl" dirty="0" err="1"/>
              <a:t>title</a:t>
            </a:r>
            <a:endParaRPr lang="es-ES" dirty="0"/>
          </a:p>
        </p:txBody>
      </p:sp>
      <p:sp>
        <p:nvSpPr>
          <p:cNvPr id="10" name="Subtítulo 2">
            <a:extLst>
              <a:ext uri="{FF2B5EF4-FFF2-40B4-BE49-F238E27FC236}">
                <a16:creationId xmlns:a16="http://schemas.microsoft.com/office/drawing/2014/main" id="{10D5DC43-10A6-E34A-812D-772698822D01}"/>
              </a:ext>
            </a:extLst>
          </p:cNvPr>
          <p:cNvSpPr>
            <a:spLocks noGrp="1"/>
          </p:cNvSpPr>
          <p:nvPr>
            <p:ph type="subTitle" idx="1" hasCustomPrompt="1"/>
          </p:nvPr>
        </p:nvSpPr>
        <p:spPr>
          <a:xfrm>
            <a:off x="1388535" y="5109510"/>
            <a:ext cx="6582316" cy="524164"/>
          </a:xfrm>
          <a:prstGeom prst="rect">
            <a:avLst/>
          </a:prstGeom>
        </p:spPr>
        <p:txBody>
          <a:bodyPr lIns="0" tIns="0" rIns="0" bIns="0">
            <a:normAutofit/>
          </a:bodyPr>
          <a:lstStyle>
            <a:lvl1pPr marL="0" indent="0" algn="l">
              <a:buNone/>
              <a:defRPr sz="2133" b="0" i="0">
                <a:solidFill>
                  <a:schemeClr val="bg1"/>
                </a:solidFill>
                <a:latin typeface="+mn-lt"/>
                <a:ea typeface="Verdana" panose="020B0604030504040204" pitchFamily="34" charset="0"/>
                <a:cs typeface="Calibri Light" panose="020F03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s-ES_tradnl" dirty="0" err="1"/>
              <a:t>Subtitle</a:t>
            </a:r>
            <a:endParaRPr lang="es-ES" dirty="0"/>
          </a:p>
        </p:txBody>
      </p:sp>
      <p:pic>
        <p:nvPicPr>
          <p:cNvPr id="4" name="Gráfico 3">
            <a:extLst>
              <a:ext uri="{FF2B5EF4-FFF2-40B4-BE49-F238E27FC236}">
                <a16:creationId xmlns:a16="http://schemas.microsoft.com/office/drawing/2014/main" id="{7926AB82-902D-283D-9279-5B51C1BB4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032"/>
          <a:stretch/>
        </p:blipFill>
        <p:spPr>
          <a:xfrm>
            <a:off x="1388535" y="1740454"/>
            <a:ext cx="4471573" cy="1164869"/>
          </a:xfrm>
          <a:prstGeom prst="rect">
            <a:avLst/>
          </a:prstGeom>
        </p:spPr>
      </p:pic>
      <p:pic>
        <p:nvPicPr>
          <p:cNvPr id="5" name="Imagen 4">
            <a:extLst>
              <a:ext uri="{FF2B5EF4-FFF2-40B4-BE49-F238E27FC236}">
                <a16:creationId xmlns:a16="http://schemas.microsoft.com/office/drawing/2014/main" id="{7A1D2F41-3B1E-753E-E435-D5D51C050FC0}"/>
              </a:ext>
            </a:extLst>
          </p:cNvPr>
          <p:cNvPicPr>
            <a:picLocks noChangeAspect="1"/>
          </p:cNvPicPr>
          <p:nvPr userDrawn="1"/>
        </p:nvPicPr>
        <p:blipFill>
          <a:blip r:embed="rId4"/>
          <a:stretch>
            <a:fillRect/>
          </a:stretch>
        </p:blipFill>
        <p:spPr>
          <a:xfrm>
            <a:off x="1" y="259555"/>
            <a:ext cx="1200151" cy="481279"/>
          </a:xfrm>
          <a:prstGeom prst="rect">
            <a:avLst/>
          </a:prstGeom>
        </p:spPr>
      </p:pic>
      <p:pic>
        <p:nvPicPr>
          <p:cNvPr id="2" name="Gráfico 1">
            <a:extLst>
              <a:ext uri="{FF2B5EF4-FFF2-40B4-BE49-F238E27FC236}">
                <a16:creationId xmlns:a16="http://schemas.microsoft.com/office/drawing/2014/main" id="{0C233860-AB98-44C7-61CC-84E0672B797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60109" y="867265"/>
            <a:ext cx="6582316" cy="6477833"/>
          </a:xfrm>
          <a:prstGeom prst="rect">
            <a:avLst/>
          </a:prstGeom>
        </p:spPr>
      </p:pic>
    </p:spTree>
    <p:extLst>
      <p:ext uri="{BB962C8B-B14F-4D97-AF65-F5344CB8AC3E}">
        <p14:creationId xmlns:p14="http://schemas.microsoft.com/office/powerpoint/2010/main" val="14910410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orient="horz" pos="10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Cover Half-Photo">
    <p:spTree>
      <p:nvGrpSpPr>
        <p:cNvPr id="1" name=""/>
        <p:cNvGrpSpPr/>
        <p:nvPr/>
      </p:nvGrpSpPr>
      <p:grpSpPr>
        <a:xfrm>
          <a:off x="0" y="0"/>
          <a:ext cx="0" cy="0"/>
          <a:chOff x="0" y="0"/>
          <a:chExt cx="0" cy="0"/>
        </a:xfrm>
      </p:grpSpPr>
      <p:sp>
        <p:nvSpPr>
          <p:cNvPr id="59" name="Rectángulo 58">
            <a:extLst>
              <a:ext uri="{FF2B5EF4-FFF2-40B4-BE49-F238E27FC236}">
                <a16:creationId xmlns:a16="http://schemas.microsoft.com/office/drawing/2014/main" id="{42324206-F390-AF46-93ED-C0F5E97E3A24}"/>
              </a:ext>
            </a:extLst>
          </p:cNvPr>
          <p:cNvSpPr/>
          <p:nvPr userDrawn="1"/>
        </p:nvSpPr>
        <p:spPr>
          <a:xfrm>
            <a:off x="1" y="0"/>
            <a:ext cx="7143751" cy="6858000"/>
          </a:xfrm>
          <a:prstGeom prst="rect">
            <a:avLst/>
          </a:prstGeom>
          <a:solidFill>
            <a:srgbClr val="446C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400"/>
          </a:p>
        </p:txBody>
      </p:sp>
      <p:sp>
        <p:nvSpPr>
          <p:cNvPr id="33" name="Marcador de posición de imagen 2">
            <a:extLst>
              <a:ext uri="{FF2B5EF4-FFF2-40B4-BE49-F238E27FC236}">
                <a16:creationId xmlns:a16="http://schemas.microsoft.com/office/drawing/2014/main" id="{1F4B45E2-2C18-8A4F-BD70-4B1A98CB3904}"/>
              </a:ext>
            </a:extLst>
          </p:cNvPr>
          <p:cNvSpPr>
            <a:spLocks noGrp="1"/>
          </p:cNvSpPr>
          <p:nvPr>
            <p:ph type="pic" sz="quarter" idx="11"/>
          </p:nvPr>
        </p:nvSpPr>
        <p:spPr>
          <a:xfrm>
            <a:off x="7143752" y="0"/>
            <a:ext cx="5048249" cy="6858000"/>
          </a:xfrm>
          <a:prstGeom prst="rect">
            <a:avLst/>
          </a:prstGeom>
          <a:solidFill>
            <a:schemeClr val="bg1">
              <a:lumMod val="95000"/>
            </a:schemeClr>
          </a:solidFill>
        </p:spPr>
        <p:txBody>
          <a:bodyPr/>
          <a:lstStyle>
            <a:lvl1pPr>
              <a:defRPr>
                <a:solidFill>
                  <a:srgbClr val="446CFF"/>
                </a:solidFill>
              </a:defRPr>
            </a:lvl1pPr>
          </a:lstStyle>
          <a:p>
            <a:endParaRPr lang="en-GB" dirty="0"/>
          </a:p>
        </p:txBody>
      </p:sp>
      <p:sp>
        <p:nvSpPr>
          <p:cNvPr id="60" name="Título 1">
            <a:extLst>
              <a:ext uri="{FF2B5EF4-FFF2-40B4-BE49-F238E27FC236}">
                <a16:creationId xmlns:a16="http://schemas.microsoft.com/office/drawing/2014/main" id="{47137722-6BAC-9642-8F91-01830B9EF0BC}"/>
              </a:ext>
            </a:extLst>
          </p:cNvPr>
          <p:cNvSpPr>
            <a:spLocks noGrp="1"/>
          </p:cNvSpPr>
          <p:nvPr>
            <p:ph type="title"/>
          </p:nvPr>
        </p:nvSpPr>
        <p:spPr>
          <a:xfrm>
            <a:off x="1236213" y="766548"/>
            <a:ext cx="4715976" cy="1325033"/>
          </a:xfrm>
          <a:prstGeom prst="rect">
            <a:avLst/>
          </a:prstGeom>
        </p:spPr>
        <p:txBody>
          <a:bodyPr/>
          <a:lstStyle>
            <a:lvl1pPr>
              <a:defRPr sz="3333" b="1">
                <a:solidFill>
                  <a:schemeClr val="bg1"/>
                </a:solidFill>
                <a:latin typeface="+mn-lt"/>
              </a:defRPr>
            </a:lvl1pPr>
          </a:lstStyle>
          <a:p>
            <a:endParaRPr lang="en-GB" dirty="0"/>
          </a:p>
        </p:txBody>
      </p:sp>
      <p:pic>
        <p:nvPicPr>
          <p:cNvPr id="32" name="Imagen 31">
            <a:extLst>
              <a:ext uri="{FF2B5EF4-FFF2-40B4-BE49-F238E27FC236}">
                <a16:creationId xmlns:a16="http://schemas.microsoft.com/office/drawing/2014/main" id="{E2B3D03A-19D7-3B49-8839-664A1B8AA5D5}"/>
              </a:ext>
            </a:extLst>
          </p:cNvPr>
          <p:cNvPicPr>
            <a:picLocks noChangeAspect="1"/>
          </p:cNvPicPr>
          <p:nvPr userDrawn="1"/>
        </p:nvPicPr>
        <p:blipFill>
          <a:blip r:embed="rId2"/>
          <a:stretch>
            <a:fillRect/>
          </a:stretch>
        </p:blipFill>
        <p:spPr>
          <a:xfrm>
            <a:off x="1" y="259555"/>
            <a:ext cx="1200151" cy="481279"/>
          </a:xfrm>
          <a:prstGeom prst="rect">
            <a:avLst/>
          </a:prstGeom>
        </p:spPr>
      </p:pic>
    </p:spTree>
    <p:extLst>
      <p:ext uri="{BB962C8B-B14F-4D97-AF65-F5344CB8AC3E}">
        <p14:creationId xmlns:p14="http://schemas.microsoft.com/office/powerpoint/2010/main" val="1198659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3_Cover Half-Photo">
    <p:spTree>
      <p:nvGrpSpPr>
        <p:cNvPr id="1" name=""/>
        <p:cNvGrpSpPr/>
        <p:nvPr/>
      </p:nvGrpSpPr>
      <p:grpSpPr>
        <a:xfrm>
          <a:off x="0" y="0"/>
          <a:ext cx="0" cy="0"/>
          <a:chOff x="0" y="0"/>
          <a:chExt cx="0" cy="0"/>
        </a:xfrm>
      </p:grpSpPr>
      <p:sp>
        <p:nvSpPr>
          <p:cNvPr id="18" name="Marcador de texto 6">
            <a:extLst>
              <a:ext uri="{FF2B5EF4-FFF2-40B4-BE49-F238E27FC236}">
                <a16:creationId xmlns:a16="http://schemas.microsoft.com/office/drawing/2014/main" id="{4764620F-9379-824C-8940-05A853DE5DE6}"/>
              </a:ext>
            </a:extLst>
          </p:cNvPr>
          <p:cNvSpPr>
            <a:spLocks noGrp="1"/>
          </p:cNvSpPr>
          <p:nvPr>
            <p:ph type="body" sz="quarter" idx="10"/>
          </p:nvPr>
        </p:nvSpPr>
        <p:spPr>
          <a:xfrm>
            <a:off x="6748629" y="1226447"/>
            <a:ext cx="4644900" cy="4804800"/>
          </a:xfrm>
          <a:prstGeom prst="rect">
            <a:avLst/>
          </a:prstGeom>
        </p:spPr>
        <p:txBody>
          <a:bodyPr/>
          <a:lstStyle>
            <a:lvl1pPr marL="457189" indent="-457189">
              <a:lnSpc>
                <a:spcPct val="250000"/>
              </a:lnSpc>
              <a:buFont typeface="+mj-lt"/>
              <a:buAutoNum type="arabicPeriod"/>
              <a:defRPr>
                <a:solidFill>
                  <a:srgbClr val="446CFF"/>
                </a:solidFill>
              </a:defRPr>
            </a:lvl1pPr>
          </a:lstStyle>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p:txBody>
      </p:sp>
      <p:sp>
        <p:nvSpPr>
          <p:cNvPr id="20" name="Marcador de posición de imagen 7">
            <a:extLst>
              <a:ext uri="{FF2B5EF4-FFF2-40B4-BE49-F238E27FC236}">
                <a16:creationId xmlns:a16="http://schemas.microsoft.com/office/drawing/2014/main" id="{1D90E872-ABC9-D741-9F63-CDD127A9A0B3}"/>
              </a:ext>
            </a:extLst>
          </p:cNvPr>
          <p:cNvSpPr>
            <a:spLocks noGrp="1"/>
          </p:cNvSpPr>
          <p:nvPr>
            <p:ph type="pic" sz="quarter" idx="15"/>
          </p:nvPr>
        </p:nvSpPr>
        <p:spPr>
          <a:xfrm>
            <a:off x="0" y="740833"/>
            <a:ext cx="6096000" cy="6117168"/>
          </a:xfrm>
          <a:prstGeom prst="rect">
            <a:avLst/>
          </a:prstGeom>
          <a:solidFill>
            <a:schemeClr val="bg1">
              <a:lumMod val="95000"/>
            </a:schemeClr>
          </a:solidFill>
        </p:spPr>
        <p:txBody>
          <a:bodyPr/>
          <a:lstStyle>
            <a:lvl1pPr>
              <a:defRPr>
                <a:solidFill>
                  <a:srgbClr val="446CFF"/>
                </a:solidFill>
              </a:defRPr>
            </a:lvl1pPr>
          </a:lstStyle>
          <a:p>
            <a:endParaRPr lang="en-GB" dirty="0"/>
          </a:p>
        </p:txBody>
      </p:sp>
    </p:spTree>
    <p:extLst>
      <p:ext uri="{BB962C8B-B14F-4D97-AF65-F5344CB8AC3E}">
        <p14:creationId xmlns:p14="http://schemas.microsoft.com/office/powerpoint/2010/main" val="142968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Cover Half-Photo">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26E1EE7C-D51C-654C-8ED0-DB338DF73935}"/>
              </a:ext>
            </a:extLst>
          </p:cNvPr>
          <p:cNvSpPr/>
          <p:nvPr userDrawn="1"/>
        </p:nvSpPr>
        <p:spPr>
          <a:xfrm>
            <a:off x="2358646" y="2371606"/>
            <a:ext cx="7311247" cy="6096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2" name="Título 1">
            <a:extLst>
              <a:ext uri="{FF2B5EF4-FFF2-40B4-BE49-F238E27FC236}">
                <a16:creationId xmlns:a16="http://schemas.microsoft.com/office/drawing/2014/main" id="{7B56E79C-9C3A-1E4A-9658-8FBB056FCEAD}"/>
              </a:ext>
            </a:extLst>
          </p:cNvPr>
          <p:cNvSpPr>
            <a:spLocks noGrp="1"/>
          </p:cNvSpPr>
          <p:nvPr>
            <p:ph type="title" hasCustomPrompt="1"/>
          </p:nvPr>
        </p:nvSpPr>
        <p:spPr>
          <a:xfrm>
            <a:off x="1214165" y="1365250"/>
            <a:ext cx="10991849" cy="842739"/>
          </a:xfrm>
          <a:prstGeom prst="rect">
            <a:avLst/>
          </a:prstGeom>
        </p:spPr>
        <p:txBody>
          <a:bodyPr lIns="90000" tIns="4680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Indice</a:t>
            </a:r>
            <a:endParaRPr lang="en-GB" dirty="0"/>
          </a:p>
        </p:txBody>
      </p:sp>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2554114" y="2460504"/>
            <a:ext cx="6755385" cy="431803"/>
          </a:xfrm>
          <a:prstGeom prst="rect">
            <a:avLst/>
          </a:prstGeom>
        </p:spPr>
        <p:txBody>
          <a:bodyPr lIns="0" tIns="0" rIns="0" bIns="0" anchor="ctr"/>
          <a:lstStyle>
            <a:lvl1pPr marL="0" indent="0">
              <a:buNone/>
              <a:defRPr sz="1867">
                <a:solidFill>
                  <a:srgbClr val="636569"/>
                </a:solidFill>
              </a:defRPr>
            </a:lvl1pPr>
          </a:lstStyle>
          <a:p>
            <a:pPr lvl="0"/>
            <a:r>
              <a:rPr lang="es-ES" dirty="0" err="1"/>
              <a:t>Chapter</a:t>
            </a:r>
            <a:endParaRPr lang="en-GB" dirty="0"/>
          </a:p>
        </p:txBody>
      </p:sp>
      <p:sp>
        <p:nvSpPr>
          <p:cNvPr id="3" name="Rectángulo 2">
            <a:extLst>
              <a:ext uri="{FF2B5EF4-FFF2-40B4-BE49-F238E27FC236}">
                <a16:creationId xmlns:a16="http://schemas.microsoft.com/office/drawing/2014/main" id="{E19429E6-3400-C84B-9D0C-CB3165E8856F}"/>
              </a:ext>
            </a:extLst>
          </p:cNvPr>
          <p:cNvSpPr/>
          <p:nvPr userDrawn="1"/>
        </p:nvSpPr>
        <p:spPr>
          <a:xfrm>
            <a:off x="1775885" y="2371606"/>
            <a:ext cx="609601" cy="609601"/>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23" name="Marcador de texto 3">
            <a:extLst>
              <a:ext uri="{FF2B5EF4-FFF2-40B4-BE49-F238E27FC236}">
                <a16:creationId xmlns:a16="http://schemas.microsoft.com/office/drawing/2014/main" id="{13575791-0440-0143-AA4F-799B555EB47A}"/>
              </a:ext>
            </a:extLst>
          </p:cNvPr>
          <p:cNvSpPr>
            <a:spLocks noGrp="1"/>
          </p:cNvSpPr>
          <p:nvPr>
            <p:ph type="body" sz="quarter" idx="19" hasCustomPrompt="1"/>
          </p:nvPr>
        </p:nvSpPr>
        <p:spPr>
          <a:xfrm>
            <a:off x="1775885" y="2347349"/>
            <a:ext cx="609601" cy="661583"/>
          </a:xfrm>
          <a:prstGeom prst="rect">
            <a:avLst/>
          </a:prstGeom>
        </p:spPr>
        <p:txBody>
          <a:bodyPr lIns="0" tIns="0" rIns="0" bIns="0" anchor="ctr"/>
          <a:lstStyle>
            <a:lvl1pPr marL="0" indent="0" algn="ctr">
              <a:buNone/>
              <a:defRPr sz="2400" b="1">
                <a:solidFill>
                  <a:schemeClr val="bg1"/>
                </a:solidFill>
              </a:defRPr>
            </a:lvl1pPr>
          </a:lstStyle>
          <a:p>
            <a:pPr lvl="0"/>
            <a:r>
              <a:rPr lang="es-ES" dirty="0"/>
              <a:t>#</a:t>
            </a:r>
            <a:endParaRPr lang="en-GB" dirty="0"/>
          </a:p>
        </p:txBody>
      </p:sp>
      <p:sp>
        <p:nvSpPr>
          <p:cNvPr id="16" name="Rectángulo 15">
            <a:extLst>
              <a:ext uri="{FF2B5EF4-FFF2-40B4-BE49-F238E27FC236}">
                <a16:creationId xmlns:a16="http://schemas.microsoft.com/office/drawing/2014/main" id="{77363794-6678-8249-9172-E5F5761DE394}"/>
              </a:ext>
            </a:extLst>
          </p:cNvPr>
          <p:cNvSpPr/>
          <p:nvPr userDrawn="1"/>
        </p:nvSpPr>
        <p:spPr>
          <a:xfrm>
            <a:off x="2358646" y="3249061"/>
            <a:ext cx="7311247" cy="6096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17" name="Marcador de texto 3">
            <a:extLst>
              <a:ext uri="{FF2B5EF4-FFF2-40B4-BE49-F238E27FC236}">
                <a16:creationId xmlns:a16="http://schemas.microsoft.com/office/drawing/2014/main" id="{2316FE95-15E1-4D41-A2CE-1D84BAC44230}"/>
              </a:ext>
            </a:extLst>
          </p:cNvPr>
          <p:cNvSpPr>
            <a:spLocks noGrp="1"/>
          </p:cNvSpPr>
          <p:nvPr>
            <p:ph type="body" sz="quarter" idx="21" hasCustomPrompt="1"/>
          </p:nvPr>
        </p:nvSpPr>
        <p:spPr>
          <a:xfrm>
            <a:off x="2554114" y="3337959"/>
            <a:ext cx="6755385" cy="431803"/>
          </a:xfrm>
          <a:prstGeom prst="rect">
            <a:avLst/>
          </a:prstGeom>
        </p:spPr>
        <p:txBody>
          <a:bodyPr lIns="0" tIns="0" rIns="0" bIns="0" anchor="ctr"/>
          <a:lstStyle>
            <a:lvl1pPr marL="0" indent="0">
              <a:buNone/>
              <a:defRPr sz="1867">
                <a:solidFill>
                  <a:srgbClr val="636569"/>
                </a:solidFill>
              </a:defRPr>
            </a:lvl1pPr>
          </a:lstStyle>
          <a:p>
            <a:pPr lvl="0"/>
            <a:r>
              <a:rPr lang="es-ES" dirty="0" err="1"/>
              <a:t>Chapter</a:t>
            </a:r>
            <a:endParaRPr lang="en-GB" dirty="0"/>
          </a:p>
        </p:txBody>
      </p:sp>
      <p:sp>
        <p:nvSpPr>
          <p:cNvPr id="18" name="Rectángulo 17">
            <a:extLst>
              <a:ext uri="{FF2B5EF4-FFF2-40B4-BE49-F238E27FC236}">
                <a16:creationId xmlns:a16="http://schemas.microsoft.com/office/drawing/2014/main" id="{CB67C9CC-948E-D04B-90A9-760EC1FFECE1}"/>
              </a:ext>
            </a:extLst>
          </p:cNvPr>
          <p:cNvSpPr/>
          <p:nvPr userDrawn="1"/>
        </p:nvSpPr>
        <p:spPr>
          <a:xfrm>
            <a:off x="1775885" y="3249061"/>
            <a:ext cx="609601" cy="609601"/>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20" name="Marcador de texto 3">
            <a:extLst>
              <a:ext uri="{FF2B5EF4-FFF2-40B4-BE49-F238E27FC236}">
                <a16:creationId xmlns:a16="http://schemas.microsoft.com/office/drawing/2014/main" id="{C6C3B6E6-9C3E-3D4A-BC15-4D67DCE13C36}"/>
              </a:ext>
            </a:extLst>
          </p:cNvPr>
          <p:cNvSpPr>
            <a:spLocks noGrp="1"/>
          </p:cNvSpPr>
          <p:nvPr>
            <p:ph type="body" sz="quarter" idx="22" hasCustomPrompt="1"/>
          </p:nvPr>
        </p:nvSpPr>
        <p:spPr>
          <a:xfrm>
            <a:off x="1775885" y="3224803"/>
            <a:ext cx="609601" cy="661583"/>
          </a:xfrm>
          <a:prstGeom prst="rect">
            <a:avLst/>
          </a:prstGeom>
        </p:spPr>
        <p:txBody>
          <a:bodyPr lIns="0" tIns="0" rIns="0" bIns="0" anchor="ctr"/>
          <a:lstStyle>
            <a:lvl1pPr marL="0" indent="0" algn="ctr">
              <a:buNone/>
              <a:defRPr sz="2400" b="1">
                <a:solidFill>
                  <a:schemeClr val="bg1"/>
                </a:solidFill>
              </a:defRPr>
            </a:lvl1pPr>
          </a:lstStyle>
          <a:p>
            <a:pPr lvl="0"/>
            <a:r>
              <a:rPr lang="es-ES" dirty="0"/>
              <a:t>#</a:t>
            </a:r>
            <a:endParaRPr lang="en-GB" dirty="0"/>
          </a:p>
        </p:txBody>
      </p:sp>
      <p:sp>
        <p:nvSpPr>
          <p:cNvPr id="21" name="Rectángulo 20">
            <a:extLst>
              <a:ext uri="{FF2B5EF4-FFF2-40B4-BE49-F238E27FC236}">
                <a16:creationId xmlns:a16="http://schemas.microsoft.com/office/drawing/2014/main" id="{F38A460D-CD37-0B46-BA1B-ECBE38489C0F}"/>
              </a:ext>
            </a:extLst>
          </p:cNvPr>
          <p:cNvSpPr/>
          <p:nvPr userDrawn="1"/>
        </p:nvSpPr>
        <p:spPr>
          <a:xfrm>
            <a:off x="2358646" y="4163461"/>
            <a:ext cx="7311247" cy="6096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24" name="Marcador de texto 3">
            <a:extLst>
              <a:ext uri="{FF2B5EF4-FFF2-40B4-BE49-F238E27FC236}">
                <a16:creationId xmlns:a16="http://schemas.microsoft.com/office/drawing/2014/main" id="{1B8A88B5-CB6C-1447-A8F8-13DCC7E5AF28}"/>
              </a:ext>
            </a:extLst>
          </p:cNvPr>
          <p:cNvSpPr>
            <a:spLocks noGrp="1"/>
          </p:cNvSpPr>
          <p:nvPr>
            <p:ph type="body" sz="quarter" idx="23" hasCustomPrompt="1"/>
          </p:nvPr>
        </p:nvSpPr>
        <p:spPr>
          <a:xfrm>
            <a:off x="2554114" y="4252359"/>
            <a:ext cx="6755385" cy="431803"/>
          </a:xfrm>
          <a:prstGeom prst="rect">
            <a:avLst/>
          </a:prstGeom>
        </p:spPr>
        <p:txBody>
          <a:bodyPr lIns="0" tIns="0" rIns="0" bIns="0" anchor="ctr"/>
          <a:lstStyle>
            <a:lvl1pPr marL="0" indent="0">
              <a:buNone/>
              <a:defRPr sz="1867">
                <a:solidFill>
                  <a:srgbClr val="636569"/>
                </a:solidFill>
              </a:defRPr>
            </a:lvl1pPr>
          </a:lstStyle>
          <a:p>
            <a:pPr lvl="0"/>
            <a:r>
              <a:rPr lang="es-ES" dirty="0" err="1"/>
              <a:t>Chapter</a:t>
            </a:r>
            <a:endParaRPr lang="en-GB" dirty="0"/>
          </a:p>
        </p:txBody>
      </p:sp>
      <p:sp>
        <p:nvSpPr>
          <p:cNvPr id="25" name="Rectángulo 24">
            <a:extLst>
              <a:ext uri="{FF2B5EF4-FFF2-40B4-BE49-F238E27FC236}">
                <a16:creationId xmlns:a16="http://schemas.microsoft.com/office/drawing/2014/main" id="{F39F4B08-F2D8-064A-8B02-4FDE33AD7759}"/>
              </a:ext>
            </a:extLst>
          </p:cNvPr>
          <p:cNvSpPr/>
          <p:nvPr userDrawn="1"/>
        </p:nvSpPr>
        <p:spPr>
          <a:xfrm>
            <a:off x="1775885" y="4163461"/>
            <a:ext cx="609601" cy="609601"/>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28" name="Marcador de texto 3">
            <a:extLst>
              <a:ext uri="{FF2B5EF4-FFF2-40B4-BE49-F238E27FC236}">
                <a16:creationId xmlns:a16="http://schemas.microsoft.com/office/drawing/2014/main" id="{0C7D4F60-4F04-E24F-955E-027D8FDA1D1E}"/>
              </a:ext>
            </a:extLst>
          </p:cNvPr>
          <p:cNvSpPr>
            <a:spLocks noGrp="1"/>
          </p:cNvSpPr>
          <p:nvPr>
            <p:ph type="body" sz="quarter" idx="24" hasCustomPrompt="1"/>
          </p:nvPr>
        </p:nvSpPr>
        <p:spPr>
          <a:xfrm>
            <a:off x="1775885" y="4139203"/>
            <a:ext cx="609601" cy="661583"/>
          </a:xfrm>
          <a:prstGeom prst="rect">
            <a:avLst/>
          </a:prstGeom>
        </p:spPr>
        <p:txBody>
          <a:bodyPr lIns="0" tIns="0" rIns="0" bIns="0" anchor="ctr"/>
          <a:lstStyle>
            <a:lvl1pPr marL="0" indent="0" algn="ctr">
              <a:buNone/>
              <a:defRPr sz="2400" b="1">
                <a:solidFill>
                  <a:schemeClr val="bg1"/>
                </a:solidFill>
              </a:defRPr>
            </a:lvl1pPr>
          </a:lstStyle>
          <a:p>
            <a:pPr lvl="0"/>
            <a:r>
              <a:rPr lang="es-ES" dirty="0"/>
              <a:t>#</a:t>
            </a:r>
            <a:endParaRPr lang="en-GB" dirty="0"/>
          </a:p>
        </p:txBody>
      </p:sp>
      <p:sp>
        <p:nvSpPr>
          <p:cNvPr id="29" name="Rectángulo 28">
            <a:extLst>
              <a:ext uri="{FF2B5EF4-FFF2-40B4-BE49-F238E27FC236}">
                <a16:creationId xmlns:a16="http://schemas.microsoft.com/office/drawing/2014/main" id="{9D1950F0-7562-7E49-A34E-E18FBD11AC76}"/>
              </a:ext>
            </a:extLst>
          </p:cNvPr>
          <p:cNvSpPr/>
          <p:nvPr userDrawn="1"/>
        </p:nvSpPr>
        <p:spPr>
          <a:xfrm>
            <a:off x="2358646" y="5068624"/>
            <a:ext cx="7311247" cy="6096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solidFill>
                <a:srgbClr val="636569"/>
              </a:solidFill>
            </a:endParaRPr>
          </a:p>
        </p:txBody>
      </p:sp>
      <p:sp>
        <p:nvSpPr>
          <p:cNvPr id="30" name="Marcador de texto 3">
            <a:extLst>
              <a:ext uri="{FF2B5EF4-FFF2-40B4-BE49-F238E27FC236}">
                <a16:creationId xmlns:a16="http://schemas.microsoft.com/office/drawing/2014/main" id="{F55ABC78-1AF8-DB47-A644-57EE51C41C05}"/>
              </a:ext>
            </a:extLst>
          </p:cNvPr>
          <p:cNvSpPr>
            <a:spLocks noGrp="1"/>
          </p:cNvSpPr>
          <p:nvPr>
            <p:ph type="body" sz="quarter" idx="25" hasCustomPrompt="1"/>
          </p:nvPr>
        </p:nvSpPr>
        <p:spPr>
          <a:xfrm>
            <a:off x="2554114" y="5157521"/>
            <a:ext cx="6755385" cy="431803"/>
          </a:xfrm>
          <a:prstGeom prst="rect">
            <a:avLst/>
          </a:prstGeom>
        </p:spPr>
        <p:txBody>
          <a:bodyPr lIns="0" tIns="0" rIns="0" bIns="0" anchor="ctr"/>
          <a:lstStyle>
            <a:lvl1pPr marL="0" indent="0">
              <a:buNone/>
              <a:defRPr sz="1867">
                <a:solidFill>
                  <a:schemeClr val="bg2">
                    <a:lumMod val="25000"/>
                  </a:schemeClr>
                </a:solidFill>
              </a:defRPr>
            </a:lvl1pPr>
          </a:lstStyle>
          <a:p>
            <a:pPr lvl="0"/>
            <a:r>
              <a:rPr lang="es-ES" dirty="0" err="1"/>
              <a:t>Chapter</a:t>
            </a:r>
            <a:endParaRPr lang="en-GB" dirty="0"/>
          </a:p>
        </p:txBody>
      </p:sp>
      <p:sp>
        <p:nvSpPr>
          <p:cNvPr id="31" name="Rectángulo 30">
            <a:extLst>
              <a:ext uri="{FF2B5EF4-FFF2-40B4-BE49-F238E27FC236}">
                <a16:creationId xmlns:a16="http://schemas.microsoft.com/office/drawing/2014/main" id="{63D2B860-8D4B-9848-8D9C-CDC1B90EFDBB}"/>
              </a:ext>
            </a:extLst>
          </p:cNvPr>
          <p:cNvSpPr/>
          <p:nvPr userDrawn="1"/>
        </p:nvSpPr>
        <p:spPr>
          <a:xfrm>
            <a:off x="1775885" y="5068624"/>
            <a:ext cx="609601" cy="609601"/>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32" name="Marcador de texto 3">
            <a:extLst>
              <a:ext uri="{FF2B5EF4-FFF2-40B4-BE49-F238E27FC236}">
                <a16:creationId xmlns:a16="http://schemas.microsoft.com/office/drawing/2014/main" id="{DF2F61EE-ACF7-8E44-B63A-5832FC0898A6}"/>
              </a:ext>
            </a:extLst>
          </p:cNvPr>
          <p:cNvSpPr>
            <a:spLocks noGrp="1"/>
          </p:cNvSpPr>
          <p:nvPr>
            <p:ph type="body" sz="quarter" idx="26" hasCustomPrompt="1"/>
          </p:nvPr>
        </p:nvSpPr>
        <p:spPr>
          <a:xfrm>
            <a:off x="1775885" y="5044366"/>
            <a:ext cx="609601" cy="661583"/>
          </a:xfrm>
          <a:prstGeom prst="rect">
            <a:avLst/>
          </a:prstGeom>
        </p:spPr>
        <p:txBody>
          <a:bodyPr lIns="0" tIns="0" rIns="0" bIns="0" anchor="ctr"/>
          <a:lstStyle>
            <a:lvl1pPr marL="0" indent="0" algn="ctr">
              <a:buNone/>
              <a:defRPr sz="2400" b="1">
                <a:solidFill>
                  <a:schemeClr val="bg1"/>
                </a:solidFill>
              </a:defRPr>
            </a:lvl1pPr>
          </a:lstStyle>
          <a:p>
            <a:pPr lvl="0"/>
            <a:r>
              <a:rPr lang="es-ES" dirty="0"/>
              <a:t>#</a:t>
            </a:r>
            <a:endParaRPr lang="en-GB" dirty="0"/>
          </a:p>
        </p:txBody>
      </p:sp>
    </p:spTree>
    <p:extLst>
      <p:ext uri="{BB962C8B-B14F-4D97-AF65-F5344CB8AC3E}">
        <p14:creationId xmlns:p14="http://schemas.microsoft.com/office/powerpoint/2010/main" val="42937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1214164" y="2331807"/>
            <a:ext cx="10111575" cy="475604"/>
          </a:xfrm>
          <a:prstGeom prst="rect">
            <a:avLst/>
          </a:prstGeom>
        </p:spPr>
        <p:txBody>
          <a:bodyPr lIns="90000" tIns="46800" rIns="0" bIns="0"/>
          <a:lstStyle>
            <a:lvl1pPr marL="0" indent="0">
              <a:buNone/>
              <a:defRPr sz="1867" b="1">
                <a:solidFill>
                  <a:srgbClr val="446CFF"/>
                </a:solidFill>
              </a:defRPr>
            </a:lvl1pPr>
          </a:lstStyle>
          <a:p>
            <a:pPr lvl="0"/>
            <a:r>
              <a:rPr lang="es-ES" dirty="0"/>
              <a:t>Text</a:t>
            </a:r>
            <a:endParaRPr lang="en-GB" dirty="0"/>
          </a:p>
        </p:txBody>
      </p:sp>
      <p:sp>
        <p:nvSpPr>
          <p:cNvPr id="6" name="Marcador de texto 3">
            <a:extLst>
              <a:ext uri="{FF2B5EF4-FFF2-40B4-BE49-F238E27FC236}">
                <a16:creationId xmlns:a16="http://schemas.microsoft.com/office/drawing/2014/main" id="{9D7C9EE1-4BA4-624F-B81A-FB38946E4233}"/>
              </a:ext>
            </a:extLst>
          </p:cNvPr>
          <p:cNvSpPr>
            <a:spLocks noGrp="1"/>
          </p:cNvSpPr>
          <p:nvPr>
            <p:ph type="body" sz="quarter" idx="11" hasCustomPrompt="1"/>
          </p:nvPr>
        </p:nvSpPr>
        <p:spPr>
          <a:xfrm>
            <a:off x="1214164" y="2910409"/>
            <a:ext cx="10111575" cy="3341264"/>
          </a:xfrm>
          <a:prstGeom prst="rect">
            <a:avLst/>
          </a:prstGeom>
        </p:spPr>
        <p:txBody>
          <a:bodyPr lIns="90000" tIns="46800" rIns="0" bIns="0"/>
          <a:lstStyle>
            <a:lvl1pPr marL="0" indent="0">
              <a:buNone/>
              <a:defRPr sz="1600" b="0">
                <a:solidFill>
                  <a:srgbClr val="636569"/>
                </a:solidFill>
              </a:defRPr>
            </a:lvl1pPr>
          </a:lstStyle>
          <a:p>
            <a:pPr lvl="0"/>
            <a:r>
              <a:rPr lang="es-ES" dirty="0"/>
              <a:t>Text</a:t>
            </a:r>
            <a:endParaRPr lang="en-GB" dirty="0"/>
          </a:p>
        </p:txBody>
      </p:sp>
      <p:sp>
        <p:nvSpPr>
          <p:cNvPr id="10" name="Título 1">
            <a:extLst>
              <a:ext uri="{FF2B5EF4-FFF2-40B4-BE49-F238E27FC236}">
                <a16:creationId xmlns:a16="http://schemas.microsoft.com/office/drawing/2014/main" id="{BC2EB6CC-0297-E445-B4EE-39B7801080F8}"/>
              </a:ext>
            </a:extLst>
          </p:cNvPr>
          <p:cNvSpPr>
            <a:spLocks noGrp="1"/>
          </p:cNvSpPr>
          <p:nvPr>
            <p:ph type="title" hasCustomPrompt="1"/>
          </p:nvPr>
        </p:nvSpPr>
        <p:spPr>
          <a:xfrm>
            <a:off x="1222432" y="1365252"/>
            <a:ext cx="10991849" cy="591425"/>
          </a:xfrm>
          <a:prstGeom prst="rect">
            <a:avLst/>
          </a:prstGeom>
        </p:spPr>
        <p:txBody>
          <a:bodyPr lIns="90000" tIns="4680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865554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1228178" y="2285361"/>
            <a:ext cx="2333461" cy="475604"/>
          </a:xfrm>
          <a:prstGeom prst="rect">
            <a:avLst/>
          </a:prstGeom>
        </p:spPr>
        <p:txBody>
          <a:bodyPr lIns="90000" tIns="46800" rIns="0" bIns="0"/>
          <a:lstStyle>
            <a:lvl1pPr marL="0" indent="0">
              <a:buNone/>
              <a:defRPr sz="1867" b="1">
                <a:solidFill>
                  <a:srgbClr val="446CFF"/>
                </a:solidFill>
              </a:defRPr>
            </a:lvl1pPr>
          </a:lstStyle>
          <a:p>
            <a:pPr lvl="0"/>
            <a:r>
              <a:rPr lang="es-ES" dirty="0"/>
              <a:t>Text</a:t>
            </a:r>
            <a:endParaRPr lang="en-GB" dirty="0"/>
          </a:p>
        </p:txBody>
      </p:sp>
      <p:sp>
        <p:nvSpPr>
          <p:cNvPr id="6" name="Marcador de texto 3">
            <a:extLst>
              <a:ext uri="{FF2B5EF4-FFF2-40B4-BE49-F238E27FC236}">
                <a16:creationId xmlns:a16="http://schemas.microsoft.com/office/drawing/2014/main" id="{9D7C9EE1-4BA4-624F-B81A-FB38946E4233}"/>
              </a:ext>
            </a:extLst>
          </p:cNvPr>
          <p:cNvSpPr>
            <a:spLocks noGrp="1"/>
          </p:cNvSpPr>
          <p:nvPr>
            <p:ph type="body" sz="quarter" idx="11" hasCustomPrompt="1"/>
          </p:nvPr>
        </p:nvSpPr>
        <p:spPr>
          <a:xfrm>
            <a:off x="1228178" y="2863963"/>
            <a:ext cx="2333461" cy="3616595"/>
          </a:xfrm>
          <a:prstGeom prst="rect">
            <a:avLst/>
          </a:prstGeom>
        </p:spPr>
        <p:txBody>
          <a:bodyPr lIns="90000" tIns="46800" rIns="0" bIns="0"/>
          <a:lstStyle>
            <a:lvl1pPr marL="0" indent="0">
              <a:buNone/>
              <a:defRPr sz="1467" b="0">
                <a:solidFill>
                  <a:srgbClr val="636569"/>
                </a:solidFill>
              </a:defRPr>
            </a:lvl1pPr>
          </a:lstStyle>
          <a:p>
            <a:pPr lvl="0"/>
            <a:r>
              <a:rPr lang="es-ES" dirty="0"/>
              <a:t>Text</a:t>
            </a:r>
            <a:endParaRPr lang="en-GB" dirty="0"/>
          </a:p>
        </p:txBody>
      </p:sp>
      <p:sp>
        <p:nvSpPr>
          <p:cNvPr id="13" name="Marcador de texto 3">
            <a:extLst>
              <a:ext uri="{FF2B5EF4-FFF2-40B4-BE49-F238E27FC236}">
                <a16:creationId xmlns:a16="http://schemas.microsoft.com/office/drawing/2014/main" id="{A1DE9E6E-F533-EA48-9696-26787EEC078D}"/>
              </a:ext>
            </a:extLst>
          </p:cNvPr>
          <p:cNvSpPr>
            <a:spLocks noGrp="1"/>
          </p:cNvSpPr>
          <p:nvPr>
            <p:ph type="body" sz="quarter" idx="12" hasCustomPrompt="1"/>
          </p:nvPr>
        </p:nvSpPr>
        <p:spPr>
          <a:xfrm>
            <a:off x="3917420" y="2285361"/>
            <a:ext cx="2333461" cy="475604"/>
          </a:xfrm>
          <a:prstGeom prst="rect">
            <a:avLst/>
          </a:prstGeom>
        </p:spPr>
        <p:txBody>
          <a:bodyPr lIns="90000" tIns="46800" rIns="0" bIns="0"/>
          <a:lstStyle>
            <a:lvl1pPr marL="0" indent="0">
              <a:buNone/>
              <a:defRPr sz="1867" b="1">
                <a:solidFill>
                  <a:srgbClr val="446CFF"/>
                </a:solidFill>
              </a:defRPr>
            </a:lvl1pPr>
          </a:lstStyle>
          <a:p>
            <a:pPr lvl="0"/>
            <a:r>
              <a:rPr lang="es-ES" dirty="0"/>
              <a:t>Text</a:t>
            </a:r>
            <a:endParaRPr lang="en-GB" dirty="0"/>
          </a:p>
        </p:txBody>
      </p:sp>
      <p:sp>
        <p:nvSpPr>
          <p:cNvPr id="14" name="Marcador de texto 3">
            <a:extLst>
              <a:ext uri="{FF2B5EF4-FFF2-40B4-BE49-F238E27FC236}">
                <a16:creationId xmlns:a16="http://schemas.microsoft.com/office/drawing/2014/main" id="{A7E503E3-F96B-1648-84E4-EA16BC173EAD}"/>
              </a:ext>
            </a:extLst>
          </p:cNvPr>
          <p:cNvSpPr>
            <a:spLocks noGrp="1"/>
          </p:cNvSpPr>
          <p:nvPr>
            <p:ph type="body" sz="quarter" idx="13" hasCustomPrompt="1"/>
          </p:nvPr>
        </p:nvSpPr>
        <p:spPr>
          <a:xfrm>
            <a:off x="3917420" y="2863963"/>
            <a:ext cx="2333461" cy="3616595"/>
          </a:xfrm>
          <a:prstGeom prst="rect">
            <a:avLst/>
          </a:prstGeom>
        </p:spPr>
        <p:txBody>
          <a:bodyPr lIns="90000" tIns="46800" rIns="0" bIns="0"/>
          <a:lstStyle>
            <a:lvl1pPr marL="0" indent="0">
              <a:buNone/>
              <a:defRPr sz="1467" b="0">
                <a:solidFill>
                  <a:srgbClr val="636569"/>
                </a:solidFill>
              </a:defRPr>
            </a:lvl1pPr>
          </a:lstStyle>
          <a:p>
            <a:pPr lvl="0"/>
            <a:r>
              <a:rPr lang="es-ES" dirty="0"/>
              <a:t>Text</a:t>
            </a:r>
            <a:endParaRPr lang="en-GB" dirty="0"/>
          </a:p>
        </p:txBody>
      </p:sp>
      <p:sp>
        <p:nvSpPr>
          <p:cNvPr id="15" name="Marcador de texto 3">
            <a:extLst>
              <a:ext uri="{FF2B5EF4-FFF2-40B4-BE49-F238E27FC236}">
                <a16:creationId xmlns:a16="http://schemas.microsoft.com/office/drawing/2014/main" id="{AFB64852-E3F3-5241-B331-C7D9DBD27BA6}"/>
              </a:ext>
            </a:extLst>
          </p:cNvPr>
          <p:cNvSpPr>
            <a:spLocks noGrp="1"/>
          </p:cNvSpPr>
          <p:nvPr>
            <p:ph type="body" sz="quarter" idx="14" hasCustomPrompt="1"/>
          </p:nvPr>
        </p:nvSpPr>
        <p:spPr>
          <a:xfrm>
            <a:off x="6614126" y="2285361"/>
            <a:ext cx="2333461" cy="475604"/>
          </a:xfrm>
          <a:prstGeom prst="rect">
            <a:avLst/>
          </a:prstGeom>
        </p:spPr>
        <p:txBody>
          <a:bodyPr lIns="90000" tIns="46800" rIns="0" bIns="0"/>
          <a:lstStyle>
            <a:lvl1pPr marL="0" indent="0">
              <a:buNone/>
              <a:defRPr sz="1867" b="1">
                <a:solidFill>
                  <a:srgbClr val="446CFF"/>
                </a:solidFill>
              </a:defRPr>
            </a:lvl1pPr>
          </a:lstStyle>
          <a:p>
            <a:pPr lvl="0"/>
            <a:r>
              <a:rPr lang="es-ES" dirty="0"/>
              <a:t>Text</a:t>
            </a:r>
            <a:endParaRPr lang="en-GB" dirty="0"/>
          </a:p>
        </p:txBody>
      </p:sp>
      <p:sp>
        <p:nvSpPr>
          <p:cNvPr id="16" name="Marcador de texto 3">
            <a:extLst>
              <a:ext uri="{FF2B5EF4-FFF2-40B4-BE49-F238E27FC236}">
                <a16:creationId xmlns:a16="http://schemas.microsoft.com/office/drawing/2014/main" id="{6743DE03-AC1E-764C-9D92-FABDC863051C}"/>
              </a:ext>
            </a:extLst>
          </p:cNvPr>
          <p:cNvSpPr>
            <a:spLocks noGrp="1"/>
          </p:cNvSpPr>
          <p:nvPr>
            <p:ph type="body" sz="quarter" idx="15" hasCustomPrompt="1"/>
          </p:nvPr>
        </p:nvSpPr>
        <p:spPr>
          <a:xfrm>
            <a:off x="6614126" y="2863963"/>
            <a:ext cx="2333461" cy="3616595"/>
          </a:xfrm>
          <a:prstGeom prst="rect">
            <a:avLst/>
          </a:prstGeom>
        </p:spPr>
        <p:txBody>
          <a:bodyPr lIns="90000" tIns="46800" rIns="0" bIns="0"/>
          <a:lstStyle>
            <a:lvl1pPr marL="0" indent="0">
              <a:buNone/>
              <a:defRPr sz="1467" b="0">
                <a:solidFill>
                  <a:srgbClr val="636569"/>
                </a:solidFill>
              </a:defRPr>
            </a:lvl1pPr>
          </a:lstStyle>
          <a:p>
            <a:pPr lvl="0"/>
            <a:r>
              <a:rPr lang="es-ES" dirty="0"/>
              <a:t>Text</a:t>
            </a:r>
            <a:endParaRPr lang="en-GB" dirty="0"/>
          </a:p>
        </p:txBody>
      </p:sp>
      <p:sp>
        <p:nvSpPr>
          <p:cNvPr id="17" name="Marcador de texto 3">
            <a:extLst>
              <a:ext uri="{FF2B5EF4-FFF2-40B4-BE49-F238E27FC236}">
                <a16:creationId xmlns:a16="http://schemas.microsoft.com/office/drawing/2014/main" id="{BAAA773D-00EA-DF45-AC12-C8DBCE7E8E16}"/>
              </a:ext>
            </a:extLst>
          </p:cNvPr>
          <p:cNvSpPr>
            <a:spLocks noGrp="1"/>
          </p:cNvSpPr>
          <p:nvPr>
            <p:ph type="body" sz="quarter" idx="16" hasCustomPrompt="1"/>
          </p:nvPr>
        </p:nvSpPr>
        <p:spPr>
          <a:xfrm>
            <a:off x="9310831" y="2285361"/>
            <a:ext cx="2333461" cy="475604"/>
          </a:xfrm>
          <a:prstGeom prst="rect">
            <a:avLst/>
          </a:prstGeom>
        </p:spPr>
        <p:txBody>
          <a:bodyPr lIns="90000" tIns="46800" rIns="0" bIns="0"/>
          <a:lstStyle>
            <a:lvl1pPr marL="0" indent="0">
              <a:buNone/>
              <a:defRPr sz="1867" b="1">
                <a:solidFill>
                  <a:srgbClr val="446CFF"/>
                </a:solidFill>
              </a:defRPr>
            </a:lvl1pPr>
          </a:lstStyle>
          <a:p>
            <a:pPr lvl="0"/>
            <a:r>
              <a:rPr lang="es-ES" dirty="0"/>
              <a:t>Text</a:t>
            </a:r>
            <a:endParaRPr lang="en-GB" dirty="0"/>
          </a:p>
        </p:txBody>
      </p:sp>
      <p:sp>
        <p:nvSpPr>
          <p:cNvPr id="18" name="Marcador de texto 3">
            <a:extLst>
              <a:ext uri="{FF2B5EF4-FFF2-40B4-BE49-F238E27FC236}">
                <a16:creationId xmlns:a16="http://schemas.microsoft.com/office/drawing/2014/main" id="{2F168C71-0C19-C14E-AF29-06005A76E3E0}"/>
              </a:ext>
            </a:extLst>
          </p:cNvPr>
          <p:cNvSpPr>
            <a:spLocks noGrp="1"/>
          </p:cNvSpPr>
          <p:nvPr>
            <p:ph type="body" sz="quarter" idx="17" hasCustomPrompt="1"/>
          </p:nvPr>
        </p:nvSpPr>
        <p:spPr>
          <a:xfrm>
            <a:off x="9310831" y="2863963"/>
            <a:ext cx="2333461" cy="3616595"/>
          </a:xfrm>
          <a:prstGeom prst="rect">
            <a:avLst/>
          </a:prstGeom>
        </p:spPr>
        <p:txBody>
          <a:bodyPr lIns="90000" tIns="46800" rIns="0" bIns="0"/>
          <a:lstStyle>
            <a:lvl1pPr marL="0" indent="0">
              <a:buNone/>
              <a:defRPr sz="1467" b="0">
                <a:solidFill>
                  <a:srgbClr val="636569"/>
                </a:solidFill>
              </a:defRPr>
            </a:lvl1pPr>
          </a:lstStyle>
          <a:p>
            <a:pPr lvl="0"/>
            <a:r>
              <a:rPr lang="es-ES" dirty="0"/>
              <a:t>Text</a:t>
            </a:r>
            <a:endParaRPr lang="en-GB" dirty="0"/>
          </a:p>
        </p:txBody>
      </p:sp>
      <p:sp>
        <p:nvSpPr>
          <p:cNvPr id="12" name="Título 1">
            <a:extLst>
              <a:ext uri="{FF2B5EF4-FFF2-40B4-BE49-F238E27FC236}">
                <a16:creationId xmlns:a16="http://schemas.microsoft.com/office/drawing/2014/main" id="{C0BCB34A-F924-9C42-A1A9-D65D7CD3BB6E}"/>
              </a:ext>
            </a:extLst>
          </p:cNvPr>
          <p:cNvSpPr>
            <a:spLocks noGrp="1"/>
          </p:cNvSpPr>
          <p:nvPr>
            <p:ph type="title" hasCustomPrompt="1"/>
          </p:nvPr>
        </p:nvSpPr>
        <p:spPr>
          <a:xfrm>
            <a:off x="1228178" y="1365252"/>
            <a:ext cx="10991849" cy="603753"/>
          </a:xfrm>
          <a:prstGeom prst="rect">
            <a:avLst/>
          </a:prstGeom>
        </p:spPr>
        <p:txBody>
          <a:bodyPr lIns="90000" tIns="4680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2553327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1214164" y="2293445"/>
            <a:ext cx="4699539" cy="4392083"/>
          </a:xfrm>
          <a:prstGeom prst="rect">
            <a:avLst/>
          </a:prstGeom>
        </p:spPr>
        <p:txBody>
          <a:bodyPr lIns="90000" tIns="46800" rIns="0" bIns="0"/>
          <a:lstStyle>
            <a:lvl1pPr marL="0" indent="0">
              <a:buNone/>
              <a:defRPr sz="1600">
                <a:solidFill>
                  <a:srgbClr val="636569"/>
                </a:solidFill>
              </a:defRPr>
            </a:lvl1pPr>
          </a:lstStyle>
          <a:p>
            <a:pPr lvl="0"/>
            <a:r>
              <a:rPr lang="es-ES" dirty="0"/>
              <a:t>Text</a:t>
            </a:r>
            <a:endParaRPr lang="en-GB" dirty="0"/>
          </a:p>
        </p:txBody>
      </p:sp>
      <p:sp>
        <p:nvSpPr>
          <p:cNvPr id="5" name="Marcador de posición de imagen 3">
            <a:extLst>
              <a:ext uri="{FF2B5EF4-FFF2-40B4-BE49-F238E27FC236}">
                <a16:creationId xmlns:a16="http://schemas.microsoft.com/office/drawing/2014/main" id="{5A2AB554-4A0B-FA4A-8B39-6E90D575A53F}"/>
              </a:ext>
            </a:extLst>
          </p:cNvPr>
          <p:cNvSpPr>
            <a:spLocks noGrp="1"/>
          </p:cNvSpPr>
          <p:nvPr>
            <p:ph type="pic" sz="quarter" idx="15"/>
          </p:nvPr>
        </p:nvSpPr>
        <p:spPr>
          <a:xfrm>
            <a:off x="6292312" y="0"/>
            <a:ext cx="5899688" cy="685800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0" name="Título 1">
            <a:extLst>
              <a:ext uri="{FF2B5EF4-FFF2-40B4-BE49-F238E27FC236}">
                <a16:creationId xmlns:a16="http://schemas.microsoft.com/office/drawing/2014/main" id="{B16878F0-04ED-084E-9D80-17B1DB976CCE}"/>
              </a:ext>
            </a:extLst>
          </p:cNvPr>
          <p:cNvSpPr>
            <a:spLocks noGrp="1"/>
          </p:cNvSpPr>
          <p:nvPr>
            <p:ph type="title" hasCustomPrompt="1"/>
          </p:nvPr>
        </p:nvSpPr>
        <p:spPr>
          <a:xfrm>
            <a:off x="1214165" y="1365251"/>
            <a:ext cx="10416116" cy="596389"/>
          </a:xfrm>
          <a:prstGeom prst="rect">
            <a:avLst/>
          </a:prstGeom>
        </p:spPr>
        <p:txBody>
          <a:bodyPr lIns="90000" tIns="4680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2100779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ver Half-Photo">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20160A21-2BB7-C346-B21B-AEA73E389ED1}"/>
              </a:ext>
            </a:extLst>
          </p:cNvPr>
          <p:cNvSpPr>
            <a:spLocks noGrp="1"/>
          </p:cNvSpPr>
          <p:nvPr>
            <p:ph type="title" hasCustomPrompt="1"/>
          </p:nvPr>
        </p:nvSpPr>
        <p:spPr>
          <a:xfrm>
            <a:off x="6395634" y="1365251"/>
            <a:ext cx="5220633" cy="1087845"/>
          </a:xfrm>
          <a:prstGeom prst="rect">
            <a:avLst/>
          </a:prstGeom>
        </p:spPr>
        <p:txBody>
          <a:bodyPr lIns="0" tIns="0" rIns="90000" bIns="46800"/>
          <a:lstStyle>
            <a:lvl1pPr>
              <a:defRPr sz="3333" b="1">
                <a:solidFill>
                  <a:srgbClr val="446CFF"/>
                </a:solidFill>
                <a:latin typeface="+mn-lt"/>
              </a:defRPr>
            </a:lvl1pPr>
          </a:lstStyle>
          <a:p>
            <a:r>
              <a:rPr lang="es-ES" dirty="0" err="1"/>
              <a:t>Title</a:t>
            </a:r>
            <a:endParaRPr lang="en-GB" dirty="0"/>
          </a:p>
        </p:txBody>
      </p:sp>
      <p:sp>
        <p:nvSpPr>
          <p:cNvPr id="12" name="Marcador de texto 3">
            <a:extLst>
              <a:ext uri="{FF2B5EF4-FFF2-40B4-BE49-F238E27FC236}">
                <a16:creationId xmlns:a16="http://schemas.microsoft.com/office/drawing/2014/main" id="{D437DE1F-F9CB-484C-8573-42696D4FDBE2}"/>
              </a:ext>
            </a:extLst>
          </p:cNvPr>
          <p:cNvSpPr>
            <a:spLocks noGrp="1"/>
          </p:cNvSpPr>
          <p:nvPr>
            <p:ph type="body" sz="quarter" idx="10" hasCustomPrompt="1"/>
          </p:nvPr>
        </p:nvSpPr>
        <p:spPr>
          <a:xfrm>
            <a:off x="6395634" y="2615994"/>
            <a:ext cx="5220633" cy="4040716"/>
          </a:xfrm>
          <a:prstGeom prst="rect">
            <a:avLst/>
          </a:prstGeom>
        </p:spPr>
        <p:txBody>
          <a:bodyPr lIns="0" tIns="0" rIns="90000" bIns="46800"/>
          <a:lstStyle>
            <a:lvl1pPr marL="0" indent="0">
              <a:buNone/>
              <a:defRPr sz="2133">
                <a:solidFill>
                  <a:srgbClr val="636569"/>
                </a:solidFill>
              </a:defRPr>
            </a:lvl1pPr>
          </a:lstStyle>
          <a:p>
            <a:pPr lvl="0"/>
            <a:r>
              <a:rPr lang="es-ES" dirty="0"/>
              <a:t>Text</a:t>
            </a:r>
            <a:endParaRPr lang="en-GB" dirty="0"/>
          </a:p>
        </p:txBody>
      </p:sp>
      <p:sp>
        <p:nvSpPr>
          <p:cNvPr id="13" name="Marcador de posición de imagen 3">
            <a:extLst>
              <a:ext uri="{FF2B5EF4-FFF2-40B4-BE49-F238E27FC236}">
                <a16:creationId xmlns:a16="http://schemas.microsoft.com/office/drawing/2014/main" id="{13B92D0C-0025-1C43-97C0-F703FE5E22DB}"/>
              </a:ext>
            </a:extLst>
          </p:cNvPr>
          <p:cNvSpPr>
            <a:spLocks noGrp="1"/>
          </p:cNvSpPr>
          <p:nvPr>
            <p:ph type="pic" sz="quarter" idx="15"/>
          </p:nvPr>
        </p:nvSpPr>
        <p:spPr>
          <a:xfrm>
            <a:off x="0" y="740833"/>
            <a:ext cx="6096000" cy="6117168"/>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3909987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Cover Half-Photo">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5A2AB554-4A0B-FA4A-8B39-6E90D575A53F}"/>
              </a:ext>
            </a:extLst>
          </p:cNvPr>
          <p:cNvSpPr>
            <a:spLocks noGrp="1"/>
          </p:cNvSpPr>
          <p:nvPr>
            <p:ph type="pic" sz="quarter" idx="15"/>
          </p:nvPr>
        </p:nvSpPr>
        <p:spPr>
          <a:xfrm>
            <a:off x="1200151" y="2198048"/>
            <a:ext cx="5061164" cy="2211595"/>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7" name="Marcador de texto 3">
            <a:extLst>
              <a:ext uri="{FF2B5EF4-FFF2-40B4-BE49-F238E27FC236}">
                <a16:creationId xmlns:a16="http://schemas.microsoft.com/office/drawing/2014/main" id="{7B5EA7F2-09A0-3A47-A15B-8174A5281E2A}"/>
              </a:ext>
            </a:extLst>
          </p:cNvPr>
          <p:cNvSpPr>
            <a:spLocks noGrp="1"/>
          </p:cNvSpPr>
          <p:nvPr>
            <p:ph type="body" sz="quarter" idx="10" hasCustomPrompt="1"/>
          </p:nvPr>
        </p:nvSpPr>
        <p:spPr>
          <a:xfrm>
            <a:off x="1200151" y="4564985"/>
            <a:ext cx="5030167" cy="475604"/>
          </a:xfrm>
          <a:prstGeom prst="rect">
            <a:avLst/>
          </a:prstGeom>
        </p:spPr>
        <p:txBody>
          <a:bodyPr lIns="90000" tIns="46800" rIns="0" bIns="0"/>
          <a:lstStyle>
            <a:lvl1pPr marL="0" indent="0">
              <a:buNone/>
              <a:defRPr sz="1867" b="1">
                <a:solidFill>
                  <a:srgbClr val="446CFF"/>
                </a:solidFill>
              </a:defRPr>
            </a:lvl1pPr>
          </a:lstStyle>
          <a:p>
            <a:pPr lvl="0"/>
            <a:r>
              <a:rPr lang="es-ES" dirty="0"/>
              <a:t>Text</a:t>
            </a:r>
            <a:endParaRPr lang="en-GB" dirty="0"/>
          </a:p>
        </p:txBody>
      </p:sp>
      <p:sp>
        <p:nvSpPr>
          <p:cNvPr id="8" name="Marcador de texto 3">
            <a:extLst>
              <a:ext uri="{FF2B5EF4-FFF2-40B4-BE49-F238E27FC236}">
                <a16:creationId xmlns:a16="http://schemas.microsoft.com/office/drawing/2014/main" id="{1C8D830F-AE2C-3942-9CAB-E4733ABA00FE}"/>
              </a:ext>
            </a:extLst>
          </p:cNvPr>
          <p:cNvSpPr>
            <a:spLocks noGrp="1"/>
          </p:cNvSpPr>
          <p:nvPr>
            <p:ph type="body" sz="quarter" idx="11" hasCustomPrompt="1"/>
          </p:nvPr>
        </p:nvSpPr>
        <p:spPr>
          <a:xfrm>
            <a:off x="1200151" y="5143587"/>
            <a:ext cx="5030167" cy="1260852"/>
          </a:xfrm>
          <a:prstGeom prst="rect">
            <a:avLst/>
          </a:prstGeom>
        </p:spPr>
        <p:txBody>
          <a:bodyPr lIns="90000" tIns="46800" rIns="0" bIns="0"/>
          <a:lstStyle>
            <a:lvl1pPr marL="0" indent="0">
              <a:buNone/>
              <a:defRPr sz="1467" b="0">
                <a:solidFill>
                  <a:srgbClr val="636569"/>
                </a:solidFill>
              </a:defRPr>
            </a:lvl1pPr>
          </a:lstStyle>
          <a:p>
            <a:pPr lvl="0"/>
            <a:r>
              <a:rPr lang="es-ES" dirty="0"/>
              <a:t>Text</a:t>
            </a:r>
            <a:endParaRPr lang="en-GB" dirty="0"/>
          </a:p>
        </p:txBody>
      </p:sp>
      <p:sp>
        <p:nvSpPr>
          <p:cNvPr id="9" name="Marcador de texto 3">
            <a:extLst>
              <a:ext uri="{FF2B5EF4-FFF2-40B4-BE49-F238E27FC236}">
                <a16:creationId xmlns:a16="http://schemas.microsoft.com/office/drawing/2014/main" id="{5D93D2E1-EEBC-D94D-B67E-5F2B01D85AC3}"/>
              </a:ext>
            </a:extLst>
          </p:cNvPr>
          <p:cNvSpPr>
            <a:spLocks noGrp="1"/>
          </p:cNvSpPr>
          <p:nvPr>
            <p:ph type="body" sz="quarter" idx="14" hasCustomPrompt="1"/>
          </p:nvPr>
        </p:nvSpPr>
        <p:spPr>
          <a:xfrm>
            <a:off x="6586099" y="4564985"/>
            <a:ext cx="5030167" cy="475604"/>
          </a:xfrm>
          <a:prstGeom prst="rect">
            <a:avLst/>
          </a:prstGeom>
        </p:spPr>
        <p:txBody>
          <a:bodyPr lIns="90000" tIns="46800" rIns="0" bIns="0"/>
          <a:lstStyle>
            <a:lvl1pPr marL="0" indent="0">
              <a:buNone/>
              <a:defRPr sz="1867" b="1">
                <a:solidFill>
                  <a:srgbClr val="446CFF"/>
                </a:solidFill>
              </a:defRPr>
            </a:lvl1pPr>
          </a:lstStyle>
          <a:p>
            <a:pPr lvl="0"/>
            <a:r>
              <a:rPr lang="es-ES" dirty="0"/>
              <a:t>Text</a:t>
            </a:r>
            <a:endParaRPr lang="en-GB" dirty="0"/>
          </a:p>
        </p:txBody>
      </p:sp>
      <p:sp>
        <p:nvSpPr>
          <p:cNvPr id="10" name="Marcador de texto 3">
            <a:extLst>
              <a:ext uri="{FF2B5EF4-FFF2-40B4-BE49-F238E27FC236}">
                <a16:creationId xmlns:a16="http://schemas.microsoft.com/office/drawing/2014/main" id="{8C6C5F87-A722-0140-8638-AE4A275B7ACF}"/>
              </a:ext>
            </a:extLst>
          </p:cNvPr>
          <p:cNvSpPr>
            <a:spLocks noGrp="1"/>
          </p:cNvSpPr>
          <p:nvPr>
            <p:ph type="body" sz="quarter" idx="16" hasCustomPrompt="1"/>
          </p:nvPr>
        </p:nvSpPr>
        <p:spPr>
          <a:xfrm>
            <a:off x="6586099" y="5143587"/>
            <a:ext cx="5030167" cy="1260852"/>
          </a:xfrm>
          <a:prstGeom prst="rect">
            <a:avLst/>
          </a:prstGeom>
        </p:spPr>
        <p:txBody>
          <a:bodyPr lIns="90000" tIns="46800" rIns="0" bIns="0"/>
          <a:lstStyle>
            <a:lvl1pPr marL="0" indent="0">
              <a:buNone/>
              <a:defRPr sz="1467" b="0">
                <a:solidFill>
                  <a:srgbClr val="636569"/>
                </a:solidFill>
              </a:defRPr>
            </a:lvl1pPr>
          </a:lstStyle>
          <a:p>
            <a:pPr lvl="0"/>
            <a:r>
              <a:rPr lang="es-ES" dirty="0"/>
              <a:t>Text</a:t>
            </a:r>
            <a:endParaRPr lang="en-GB" dirty="0"/>
          </a:p>
        </p:txBody>
      </p:sp>
      <p:sp>
        <p:nvSpPr>
          <p:cNvPr id="11" name="Marcador de posición de imagen 3">
            <a:extLst>
              <a:ext uri="{FF2B5EF4-FFF2-40B4-BE49-F238E27FC236}">
                <a16:creationId xmlns:a16="http://schemas.microsoft.com/office/drawing/2014/main" id="{99D05000-F6F7-B344-BB94-9FC346ACB68B}"/>
              </a:ext>
            </a:extLst>
          </p:cNvPr>
          <p:cNvSpPr>
            <a:spLocks noGrp="1"/>
          </p:cNvSpPr>
          <p:nvPr>
            <p:ph type="pic" sz="quarter" idx="17"/>
          </p:nvPr>
        </p:nvSpPr>
        <p:spPr>
          <a:xfrm>
            <a:off x="6562565" y="2198048"/>
            <a:ext cx="5053703" cy="2211595"/>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2" name="Título 1">
            <a:extLst>
              <a:ext uri="{FF2B5EF4-FFF2-40B4-BE49-F238E27FC236}">
                <a16:creationId xmlns:a16="http://schemas.microsoft.com/office/drawing/2014/main" id="{5E36E80D-CB55-6C4C-8C38-3571E855CDF1}"/>
              </a:ext>
            </a:extLst>
          </p:cNvPr>
          <p:cNvSpPr>
            <a:spLocks noGrp="1"/>
          </p:cNvSpPr>
          <p:nvPr>
            <p:ph type="title" hasCustomPrompt="1"/>
          </p:nvPr>
        </p:nvSpPr>
        <p:spPr>
          <a:xfrm>
            <a:off x="1200152" y="1398670"/>
            <a:ext cx="10416115" cy="614084"/>
          </a:xfrm>
          <a:prstGeom prst="rect">
            <a:avLst/>
          </a:prstGeom>
        </p:spPr>
        <p:txBody>
          <a:bodyPr lIns="90000" tIns="4680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340654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ver Half-Photo">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1200152" y="2404480"/>
            <a:ext cx="4895849" cy="4392083"/>
          </a:xfrm>
          <a:prstGeom prst="rect">
            <a:avLst/>
          </a:prstGeom>
        </p:spPr>
        <p:txBody>
          <a:bodyPr lIns="90000" tIns="46800" rIns="0" bIns="0"/>
          <a:lstStyle>
            <a:lvl1pPr marL="0" indent="0">
              <a:buNone/>
              <a:defRPr sz="16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6292312" y="0"/>
            <a:ext cx="5899688" cy="685800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3" name="Título 1">
            <a:extLst>
              <a:ext uri="{FF2B5EF4-FFF2-40B4-BE49-F238E27FC236}">
                <a16:creationId xmlns:a16="http://schemas.microsoft.com/office/drawing/2014/main" id="{64A305D4-B429-054F-81A4-228CD3BF2E86}"/>
              </a:ext>
            </a:extLst>
          </p:cNvPr>
          <p:cNvSpPr>
            <a:spLocks noGrp="1"/>
          </p:cNvSpPr>
          <p:nvPr>
            <p:ph type="title" hasCustomPrompt="1"/>
          </p:nvPr>
        </p:nvSpPr>
        <p:spPr>
          <a:xfrm>
            <a:off x="1200152" y="1365251"/>
            <a:ext cx="4895849" cy="614085"/>
          </a:xfrm>
          <a:prstGeom prst="rect">
            <a:avLst/>
          </a:prstGeom>
        </p:spPr>
        <p:txBody>
          <a:bodyPr lIns="90000" tIns="4680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2971097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ver Half-Photo">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1222431" y="2216784"/>
            <a:ext cx="10416116" cy="1347787"/>
          </a:xfrm>
          <a:prstGeom prst="rect">
            <a:avLst/>
          </a:prstGeom>
        </p:spPr>
        <p:txBody>
          <a:bodyPr lIns="90000" tIns="46800" rIns="0" bIns="0"/>
          <a:lstStyle>
            <a:lvl1pPr marL="0" indent="0">
              <a:buNone/>
              <a:defRPr sz="16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1200152" y="3564571"/>
            <a:ext cx="3390217" cy="2735451"/>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8" name="Marcador de posición de imagen 3">
            <a:extLst>
              <a:ext uri="{FF2B5EF4-FFF2-40B4-BE49-F238E27FC236}">
                <a16:creationId xmlns:a16="http://schemas.microsoft.com/office/drawing/2014/main" id="{E5E14723-FDB5-F244-AA4A-40F6EE63EF4E}"/>
              </a:ext>
            </a:extLst>
          </p:cNvPr>
          <p:cNvSpPr>
            <a:spLocks noGrp="1"/>
          </p:cNvSpPr>
          <p:nvPr>
            <p:ph type="pic" sz="quarter" idx="16"/>
          </p:nvPr>
        </p:nvSpPr>
        <p:spPr>
          <a:xfrm>
            <a:off x="4713101" y="3564571"/>
            <a:ext cx="3390217" cy="2735451"/>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9" name="Marcador de posición de imagen 3">
            <a:extLst>
              <a:ext uri="{FF2B5EF4-FFF2-40B4-BE49-F238E27FC236}">
                <a16:creationId xmlns:a16="http://schemas.microsoft.com/office/drawing/2014/main" id="{10A9891D-41D1-2945-A74C-C426DC0F8FE2}"/>
              </a:ext>
            </a:extLst>
          </p:cNvPr>
          <p:cNvSpPr>
            <a:spLocks noGrp="1"/>
          </p:cNvSpPr>
          <p:nvPr>
            <p:ph type="pic" sz="quarter" idx="17"/>
          </p:nvPr>
        </p:nvSpPr>
        <p:spPr>
          <a:xfrm>
            <a:off x="8226050" y="3564571"/>
            <a:ext cx="3390217" cy="2735451"/>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4" name="Título 1">
            <a:extLst>
              <a:ext uri="{FF2B5EF4-FFF2-40B4-BE49-F238E27FC236}">
                <a16:creationId xmlns:a16="http://schemas.microsoft.com/office/drawing/2014/main" id="{46D38935-9D2F-7D48-BBD3-7CFC87D0907A}"/>
              </a:ext>
            </a:extLst>
          </p:cNvPr>
          <p:cNvSpPr>
            <a:spLocks noGrp="1"/>
          </p:cNvSpPr>
          <p:nvPr>
            <p:ph type="title" hasCustomPrompt="1"/>
          </p:nvPr>
        </p:nvSpPr>
        <p:spPr>
          <a:xfrm>
            <a:off x="1214969" y="1402640"/>
            <a:ext cx="10416116" cy="614085"/>
          </a:xfrm>
          <a:prstGeom prst="rect">
            <a:avLst/>
          </a:prstGeom>
        </p:spPr>
        <p:txBody>
          <a:bodyPr lIns="90000" tIns="4680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270175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Diapositiva de título">
    <p:bg>
      <p:bgPr>
        <a:solidFill>
          <a:srgbClr val="446CFF"/>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7926AB82-902D-283D-9279-5B51C1BB4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033" r="7735"/>
          <a:stretch/>
        </p:blipFill>
        <p:spPr>
          <a:xfrm>
            <a:off x="1540980" y="2324101"/>
            <a:ext cx="9110040" cy="2588591"/>
          </a:xfrm>
          <a:prstGeom prst="rect">
            <a:avLst/>
          </a:prstGeom>
        </p:spPr>
      </p:pic>
      <p:pic>
        <p:nvPicPr>
          <p:cNvPr id="5" name="Imagen 4">
            <a:extLst>
              <a:ext uri="{FF2B5EF4-FFF2-40B4-BE49-F238E27FC236}">
                <a16:creationId xmlns:a16="http://schemas.microsoft.com/office/drawing/2014/main" id="{7A1D2F41-3B1E-753E-E435-D5D51C050FC0}"/>
              </a:ext>
            </a:extLst>
          </p:cNvPr>
          <p:cNvPicPr>
            <a:picLocks noChangeAspect="1"/>
          </p:cNvPicPr>
          <p:nvPr userDrawn="1"/>
        </p:nvPicPr>
        <p:blipFill>
          <a:blip r:embed="rId4"/>
          <a:stretch>
            <a:fillRect/>
          </a:stretch>
        </p:blipFill>
        <p:spPr>
          <a:xfrm>
            <a:off x="1" y="259555"/>
            <a:ext cx="1200151" cy="481279"/>
          </a:xfrm>
          <a:prstGeom prst="rect">
            <a:avLst/>
          </a:prstGeom>
        </p:spPr>
      </p:pic>
    </p:spTree>
    <p:extLst>
      <p:ext uri="{BB962C8B-B14F-4D97-AF65-F5344CB8AC3E}">
        <p14:creationId xmlns:p14="http://schemas.microsoft.com/office/powerpoint/2010/main" val="39071853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orient="horz" pos="10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4F9B016-E59A-A84D-B73A-F4360507CED3}"/>
              </a:ext>
            </a:extLst>
          </p:cNvPr>
          <p:cNvSpPr>
            <a:spLocks noGrp="1"/>
          </p:cNvSpPr>
          <p:nvPr>
            <p:ph type="title" hasCustomPrompt="1"/>
          </p:nvPr>
        </p:nvSpPr>
        <p:spPr>
          <a:xfrm>
            <a:off x="6395633" y="1365251"/>
            <a:ext cx="5220633" cy="437037"/>
          </a:xfrm>
          <a:prstGeom prst="rect">
            <a:avLst/>
          </a:prstGeom>
        </p:spPr>
        <p:txBody>
          <a:bodyPr lIns="0" tIns="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6395634" y="2410218"/>
            <a:ext cx="5220633" cy="4040716"/>
          </a:xfrm>
          <a:prstGeom prst="rect">
            <a:avLst/>
          </a:prstGeom>
        </p:spPr>
        <p:txBody>
          <a:bodyPr lIns="0" tIns="0" rIns="0" bIns="0"/>
          <a:lstStyle>
            <a:lvl1pPr marL="0" indent="0">
              <a:buNone/>
              <a:defRPr sz="16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1200150" y="1"/>
            <a:ext cx="4895849" cy="6858001"/>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2588637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4F9B016-E59A-A84D-B73A-F4360507CED3}"/>
              </a:ext>
            </a:extLst>
          </p:cNvPr>
          <p:cNvSpPr>
            <a:spLocks noGrp="1"/>
          </p:cNvSpPr>
          <p:nvPr>
            <p:ph type="title" hasCustomPrompt="1"/>
          </p:nvPr>
        </p:nvSpPr>
        <p:spPr>
          <a:xfrm>
            <a:off x="4711487" y="1371040"/>
            <a:ext cx="6904781" cy="773901"/>
          </a:xfrm>
          <a:prstGeom prst="rect">
            <a:avLst/>
          </a:prstGeom>
        </p:spPr>
        <p:txBody>
          <a:bodyPr lIns="0" tIns="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4711487" y="2404481"/>
            <a:ext cx="6904781" cy="1057632"/>
          </a:xfrm>
          <a:prstGeom prst="rect">
            <a:avLst/>
          </a:prstGeom>
        </p:spPr>
        <p:txBody>
          <a:bodyPr lIns="0" tIns="0" rIns="0" bIns="0"/>
          <a:lstStyle>
            <a:lvl1pPr marL="0" indent="0">
              <a:buNone/>
              <a:defRPr sz="16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1200151" y="1"/>
            <a:ext cx="3087715" cy="685800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9" name="Marcador de texto 3">
            <a:extLst>
              <a:ext uri="{FF2B5EF4-FFF2-40B4-BE49-F238E27FC236}">
                <a16:creationId xmlns:a16="http://schemas.microsoft.com/office/drawing/2014/main" id="{A280916D-374C-F848-8AF4-8A0E175DE70F}"/>
              </a:ext>
            </a:extLst>
          </p:cNvPr>
          <p:cNvSpPr>
            <a:spLocks noGrp="1"/>
          </p:cNvSpPr>
          <p:nvPr>
            <p:ph type="body" sz="quarter" idx="16" hasCustomPrompt="1"/>
          </p:nvPr>
        </p:nvSpPr>
        <p:spPr>
          <a:xfrm>
            <a:off x="5434740" y="3837277"/>
            <a:ext cx="6181528" cy="1057632"/>
          </a:xfrm>
          <a:prstGeom prst="rect">
            <a:avLst/>
          </a:prstGeom>
        </p:spPr>
        <p:txBody>
          <a:bodyPr lIns="0" tIns="0" rIns="0" bIns="0"/>
          <a:lstStyle>
            <a:lvl1pPr marL="0" indent="0">
              <a:buNone/>
              <a:defRPr sz="1333">
                <a:solidFill>
                  <a:srgbClr val="636569"/>
                </a:solidFill>
              </a:defRPr>
            </a:lvl1pPr>
          </a:lstStyle>
          <a:p>
            <a:pPr lvl="0"/>
            <a:r>
              <a:rPr lang="es-ES" dirty="0"/>
              <a:t>Text</a:t>
            </a:r>
            <a:endParaRPr lang="en-GB" dirty="0"/>
          </a:p>
        </p:txBody>
      </p:sp>
      <p:sp>
        <p:nvSpPr>
          <p:cNvPr id="10" name="Marcador de texto 3">
            <a:extLst>
              <a:ext uri="{FF2B5EF4-FFF2-40B4-BE49-F238E27FC236}">
                <a16:creationId xmlns:a16="http://schemas.microsoft.com/office/drawing/2014/main" id="{72196A62-92ED-3E44-8EF8-4CF838E41764}"/>
              </a:ext>
            </a:extLst>
          </p:cNvPr>
          <p:cNvSpPr>
            <a:spLocks noGrp="1"/>
          </p:cNvSpPr>
          <p:nvPr>
            <p:ph type="body" sz="quarter" idx="17" hasCustomPrompt="1"/>
          </p:nvPr>
        </p:nvSpPr>
        <p:spPr>
          <a:xfrm>
            <a:off x="5434740" y="4981225"/>
            <a:ext cx="6181528" cy="1057632"/>
          </a:xfrm>
          <a:prstGeom prst="rect">
            <a:avLst/>
          </a:prstGeom>
        </p:spPr>
        <p:txBody>
          <a:bodyPr lIns="0" tIns="0" rIns="0" bIns="0"/>
          <a:lstStyle>
            <a:lvl1pPr marL="0" indent="0">
              <a:buNone/>
              <a:defRPr sz="1333">
                <a:solidFill>
                  <a:srgbClr val="636569"/>
                </a:solidFill>
              </a:defRPr>
            </a:lvl1pPr>
          </a:lstStyle>
          <a:p>
            <a:pPr lvl="0"/>
            <a:r>
              <a:rPr lang="es-ES" dirty="0"/>
              <a:t>Text</a:t>
            </a:r>
            <a:endParaRPr lang="en-GB" dirty="0"/>
          </a:p>
        </p:txBody>
      </p:sp>
    </p:spTree>
    <p:extLst>
      <p:ext uri="{BB962C8B-B14F-4D97-AF65-F5344CB8AC3E}">
        <p14:creationId xmlns:p14="http://schemas.microsoft.com/office/powerpoint/2010/main" val="4076725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over Half-Photo">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1200151" y="1"/>
            <a:ext cx="3087715" cy="685800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2" name="Título 1">
            <a:extLst>
              <a:ext uri="{FF2B5EF4-FFF2-40B4-BE49-F238E27FC236}">
                <a16:creationId xmlns:a16="http://schemas.microsoft.com/office/drawing/2014/main" id="{FB334265-873B-C648-B6F9-A7F92DF9910F}"/>
              </a:ext>
            </a:extLst>
          </p:cNvPr>
          <p:cNvSpPr>
            <a:spLocks noGrp="1"/>
          </p:cNvSpPr>
          <p:nvPr>
            <p:ph type="title" hasCustomPrompt="1"/>
          </p:nvPr>
        </p:nvSpPr>
        <p:spPr>
          <a:xfrm>
            <a:off x="4711487" y="1365251"/>
            <a:ext cx="6904781" cy="773901"/>
          </a:xfrm>
          <a:prstGeom prst="rect">
            <a:avLst/>
          </a:prstGeom>
        </p:spPr>
        <p:txBody>
          <a:bodyPr lIns="0" tIns="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13" name="Marcador de texto 3">
            <a:extLst>
              <a:ext uri="{FF2B5EF4-FFF2-40B4-BE49-F238E27FC236}">
                <a16:creationId xmlns:a16="http://schemas.microsoft.com/office/drawing/2014/main" id="{CFC5FD22-CF56-4143-A551-F2732EF90301}"/>
              </a:ext>
            </a:extLst>
          </p:cNvPr>
          <p:cNvSpPr>
            <a:spLocks noGrp="1"/>
          </p:cNvSpPr>
          <p:nvPr>
            <p:ph type="body" sz="quarter" idx="10" hasCustomPrompt="1"/>
          </p:nvPr>
        </p:nvSpPr>
        <p:spPr>
          <a:xfrm>
            <a:off x="4711487" y="2404481"/>
            <a:ext cx="6904781" cy="1057632"/>
          </a:xfrm>
          <a:prstGeom prst="rect">
            <a:avLst/>
          </a:prstGeom>
        </p:spPr>
        <p:txBody>
          <a:bodyPr lIns="0" tIns="0" rIns="0" bIns="0"/>
          <a:lstStyle>
            <a:lvl1pPr marL="0" indent="0">
              <a:buNone/>
              <a:defRPr sz="1600">
                <a:solidFill>
                  <a:srgbClr val="636569"/>
                </a:solidFill>
              </a:defRPr>
            </a:lvl1pPr>
          </a:lstStyle>
          <a:p>
            <a:pPr lvl="0"/>
            <a:r>
              <a:rPr lang="es-ES" dirty="0"/>
              <a:t>Text</a:t>
            </a:r>
            <a:endParaRPr lang="en-GB" dirty="0"/>
          </a:p>
        </p:txBody>
      </p:sp>
    </p:spTree>
    <p:extLst>
      <p:ext uri="{BB962C8B-B14F-4D97-AF65-F5344CB8AC3E}">
        <p14:creationId xmlns:p14="http://schemas.microsoft.com/office/powerpoint/2010/main" val="394453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1200150" y="1365251"/>
            <a:ext cx="10416116" cy="609212"/>
          </a:xfrm>
          <a:prstGeom prst="rect">
            <a:avLst/>
          </a:prstGeom>
        </p:spPr>
        <p:txBody>
          <a:bodyPr/>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1200151" y="2104249"/>
            <a:ext cx="10416116" cy="1134492"/>
          </a:xfrm>
          <a:prstGeom prst="rect">
            <a:avLst/>
          </a:prstGeom>
        </p:spPr>
        <p:txBody>
          <a:bodyPr/>
          <a:lstStyle>
            <a:lvl1pPr marL="0" indent="0">
              <a:buNone/>
              <a:defRPr sz="16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0" y="3619261"/>
            <a:ext cx="12192000" cy="323874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2820077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1200152" y="1365251"/>
            <a:ext cx="4616880" cy="1222285"/>
          </a:xfrm>
          <a:prstGeom prst="rect">
            <a:avLst/>
          </a:prstGeom>
        </p:spPr>
        <p:txBody>
          <a:bodyPr/>
          <a:lstStyle>
            <a:lvl1pPr>
              <a:defRPr sz="3333" b="1">
                <a:solidFill>
                  <a:srgbClr val="446CFF"/>
                </a:solidFill>
                <a:latin typeface="+mn-lt"/>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1200152" y="2700868"/>
            <a:ext cx="4616880" cy="1994437"/>
          </a:xfrm>
          <a:prstGeom prst="rect">
            <a:avLst/>
          </a:prstGeom>
        </p:spPr>
        <p:txBody>
          <a:bodyPr/>
          <a:lstStyle>
            <a:lvl1pPr marL="0" indent="0">
              <a:buNone/>
              <a:defRPr sz="16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895240" y="4184221"/>
            <a:ext cx="5393411" cy="267378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250981" y="1067279"/>
            <a:ext cx="5393411" cy="3436800"/>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3194274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1200152" y="1365251"/>
            <a:ext cx="3812115" cy="1222285"/>
          </a:xfrm>
          <a:prstGeom prst="rect">
            <a:avLst/>
          </a:prstGeom>
        </p:spPr>
        <p:txBody>
          <a:bodyPr/>
          <a:lstStyle>
            <a:lvl1pPr>
              <a:defRPr sz="3333" b="1">
                <a:solidFill>
                  <a:srgbClr val="446CFF"/>
                </a:solidFill>
                <a:latin typeface="+mn-lt"/>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1200152" y="2700868"/>
            <a:ext cx="3812115" cy="3621709"/>
          </a:xfrm>
          <a:prstGeom prst="rect">
            <a:avLst/>
          </a:prstGeom>
        </p:spPr>
        <p:txBody>
          <a:bodyPr/>
          <a:lstStyle>
            <a:lvl1pPr marL="0" indent="0">
              <a:buNone/>
              <a:defRPr sz="16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5243788" y="2217133"/>
            <a:ext cx="3200301" cy="4640868"/>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8444090" y="1059597"/>
            <a:ext cx="3200301" cy="4652492"/>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2728150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1200151" y="1365251"/>
            <a:ext cx="3812115" cy="611143"/>
          </a:xfrm>
          <a:prstGeom prst="rect">
            <a:avLst/>
          </a:prstGeom>
        </p:spPr>
        <p:txBody>
          <a:bodyPr/>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1200151" y="2243632"/>
            <a:ext cx="3812115" cy="4170001"/>
          </a:xfrm>
          <a:prstGeom prst="rect">
            <a:avLst/>
          </a:prstGeom>
        </p:spPr>
        <p:txBody>
          <a:bodyPr/>
          <a:lstStyle>
            <a:lvl1pPr marL="0" indent="0">
              <a:buNone/>
              <a:defRPr sz="16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5517730" y="1044156"/>
            <a:ext cx="3045125" cy="2929299"/>
          </a:xfrm>
          <a:prstGeom prst="rect">
            <a:avLst/>
          </a:prstGeom>
          <a:solidFill>
            <a:schemeClr val="bg1">
              <a:lumMod val="95000"/>
            </a:schemeClr>
          </a:solidFill>
        </p:spPr>
        <p:txBody>
          <a:bodyPr anchor="ctr"/>
          <a:lstStyle>
            <a:lvl1pPr marL="0" indent="0" algn="ctr">
              <a:buNone/>
              <a:defRPr>
                <a:solidFill>
                  <a:srgbClr val="636569"/>
                </a:solidFill>
              </a:defRPr>
            </a:lvl1pPr>
          </a:lstStyle>
          <a:p>
            <a:endParaRPr lang="en-GB" dirty="0"/>
          </a:p>
        </p:txBody>
      </p:sp>
      <p:sp>
        <p:nvSpPr>
          <p:cNvPr id="9" name="Marcador de posición de imagen 3">
            <a:extLst>
              <a:ext uri="{FF2B5EF4-FFF2-40B4-BE49-F238E27FC236}">
                <a16:creationId xmlns:a16="http://schemas.microsoft.com/office/drawing/2014/main" id="{B8EFD428-0608-7B46-B8EA-B866252EE990}"/>
              </a:ext>
            </a:extLst>
          </p:cNvPr>
          <p:cNvSpPr>
            <a:spLocks noGrp="1"/>
          </p:cNvSpPr>
          <p:nvPr>
            <p:ph type="pic" sz="quarter" idx="17"/>
          </p:nvPr>
        </p:nvSpPr>
        <p:spPr>
          <a:xfrm>
            <a:off x="5517729" y="3960421"/>
            <a:ext cx="3045127" cy="2920051"/>
          </a:xfrm>
          <a:prstGeom prst="rect">
            <a:avLst/>
          </a:prstGeom>
          <a:solidFill>
            <a:schemeClr val="bg1">
              <a:lumMod val="95000"/>
            </a:schemeClr>
          </a:solidFill>
        </p:spPr>
        <p:txBody>
          <a:bodyPr anchor="ctr"/>
          <a:lstStyle>
            <a:lvl1pPr marL="0" indent="0" algn="ctr">
              <a:buNone/>
              <a:defRPr>
                <a:solidFill>
                  <a:srgbClr val="636569"/>
                </a:solidFill>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8571141" y="3937949"/>
            <a:ext cx="3045127" cy="2920051"/>
          </a:xfrm>
          <a:prstGeom prst="rect">
            <a:avLst/>
          </a:prstGeom>
          <a:solidFill>
            <a:schemeClr val="bg1">
              <a:lumMod val="95000"/>
            </a:schemeClr>
          </a:solidFill>
        </p:spPr>
        <p:txBody>
          <a:bodyPr anchor="ctr"/>
          <a:lstStyle>
            <a:lvl1pPr marL="0" indent="0" algn="ctr">
              <a:buNone/>
              <a:defRPr>
                <a:solidFill>
                  <a:srgbClr val="636569"/>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8571142" y="1046570"/>
            <a:ext cx="3045125" cy="2917447"/>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636569"/>
                </a:solidFill>
              </a:defRPr>
            </a:lvl1pPr>
          </a:lstStyle>
          <a:p>
            <a:endParaRPr lang="en-GB" dirty="0"/>
          </a:p>
        </p:txBody>
      </p:sp>
    </p:spTree>
    <p:extLst>
      <p:ext uri="{BB962C8B-B14F-4D97-AF65-F5344CB8AC3E}">
        <p14:creationId xmlns:p14="http://schemas.microsoft.com/office/powerpoint/2010/main" val="82352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1226947" y="1365251"/>
            <a:ext cx="3812115" cy="596391"/>
          </a:xfrm>
          <a:prstGeom prst="rect">
            <a:avLst/>
          </a:prstGeom>
        </p:spPr>
        <p:txBody>
          <a:bodyPr lIns="90000" tIns="4680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1226947" y="2204167"/>
            <a:ext cx="3812115" cy="4437239"/>
          </a:xfrm>
          <a:prstGeom prst="rect">
            <a:avLst/>
          </a:prstGeom>
        </p:spPr>
        <p:txBody>
          <a:bodyPr lIns="0" tIns="0" rIns="0" bIns="0"/>
          <a:lstStyle>
            <a:lvl1pPr marL="0" indent="0">
              <a:buNone/>
              <a:defRPr sz="16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5243788" y="1054210"/>
            <a:ext cx="3200301" cy="5803789"/>
          </a:xfrm>
          <a:prstGeom prst="rect">
            <a:avLst/>
          </a:prstGeom>
          <a:solidFill>
            <a:schemeClr val="bg1">
              <a:lumMod val="95000"/>
            </a:schemeClr>
          </a:solidFill>
        </p:spPr>
        <p:txBody>
          <a:bodyPr anchor="ctr"/>
          <a:lstStyle>
            <a:lvl1pPr marL="0" indent="0" algn="ctr">
              <a:buNone/>
              <a:defRPr>
                <a:solidFill>
                  <a:srgbClr val="636569"/>
                </a:solidFill>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8435673" y="3968247"/>
            <a:ext cx="3066740" cy="2889751"/>
          </a:xfrm>
          <a:prstGeom prst="rect">
            <a:avLst/>
          </a:prstGeom>
          <a:solidFill>
            <a:schemeClr val="bg1">
              <a:lumMod val="95000"/>
            </a:schemeClr>
          </a:solidFill>
        </p:spPr>
        <p:txBody>
          <a:bodyPr anchor="ctr"/>
          <a:lstStyle>
            <a:lvl1pPr marL="0" indent="0" algn="ctr">
              <a:buNone/>
              <a:defRPr>
                <a:solidFill>
                  <a:srgbClr val="636569"/>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8444089" y="1054210"/>
            <a:ext cx="3049681" cy="2952956"/>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636569"/>
                </a:solidFill>
              </a:defRPr>
            </a:lvl1pPr>
          </a:lstStyle>
          <a:p>
            <a:endParaRPr lang="en-GB" dirty="0"/>
          </a:p>
        </p:txBody>
      </p:sp>
    </p:spTree>
    <p:extLst>
      <p:ext uri="{BB962C8B-B14F-4D97-AF65-F5344CB8AC3E}">
        <p14:creationId xmlns:p14="http://schemas.microsoft.com/office/powerpoint/2010/main" val="3778325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Cover Half-Photo">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8427254" y="1046570"/>
            <a:ext cx="3253500" cy="2945252"/>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8427254" y="3991821"/>
            <a:ext cx="3253500" cy="2866179"/>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5226953" y="1046570"/>
            <a:ext cx="3253500" cy="5811431"/>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446CFF"/>
                </a:solidFill>
              </a:defRPr>
            </a:lvl1pPr>
          </a:lstStyle>
          <a:p>
            <a:endParaRPr lang="en-GB" dirty="0"/>
          </a:p>
        </p:txBody>
      </p:sp>
      <p:pic>
        <p:nvPicPr>
          <p:cNvPr id="8" name="Imagen 7">
            <a:extLst>
              <a:ext uri="{FF2B5EF4-FFF2-40B4-BE49-F238E27FC236}">
                <a16:creationId xmlns:a16="http://schemas.microsoft.com/office/drawing/2014/main" id="{FC4FE64C-C572-A540-87C2-51C9393FC60A}"/>
              </a:ext>
            </a:extLst>
          </p:cNvPr>
          <p:cNvPicPr>
            <a:picLocks noChangeAspect="1"/>
          </p:cNvPicPr>
          <p:nvPr userDrawn="1"/>
        </p:nvPicPr>
        <p:blipFill>
          <a:blip r:embed="rId2"/>
          <a:stretch>
            <a:fillRect/>
          </a:stretch>
        </p:blipFill>
        <p:spPr>
          <a:xfrm>
            <a:off x="1" y="259555"/>
            <a:ext cx="1200151" cy="481279"/>
          </a:xfrm>
          <a:prstGeom prst="rect">
            <a:avLst/>
          </a:prstGeom>
        </p:spPr>
      </p:pic>
      <p:sp>
        <p:nvSpPr>
          <p:cNvPr id="12" name="Título 1">
            <a:extLst>
              <a:ext uri="{FF2B5EF4-FFF2-40B4-BE49-F238E27FC236}">
                <a16:creationId xmlns:a16="http://schemas.microsoft.com/office/drawing/2014/main" id="{FDA83817-6984-4847-8153-33303669BA2B}"/>
              </a:ext>
            </a:extLst>
          </p:cNvPr>
          <p:cNvSpPr>
            <a:spLocks noGrp="1"/>
          </p:cNvSpPr>
          <p:nvPr>
            <p:ph type="title" hasCustomPrompt="1"/>
          </p:nvPr>
        </p:nvSpPr>
        <p:spPr>
          <a:xfrm>
            <a:off x="1226947" y="1365251"/>
            <a:ext cx="3812115" cy="596391"/>
          </a:xfrm>
          <a:prstGeom prst="rect">
            <a:avLst/>
          </a:prstGeom>
        </p:spPr>
        <p:txBody>
          <a:bodyPr lIns="90000" tIns="4680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13" name="Marcador de texto 3">
            <a:extLst>
              <a:ext uri="{FF2B5EF4-FFF2-40B4-BE49-F238E27FC236}">
                <a16:creationId xmlns:a16="http://schemas.microsoft.com/office/drawing/2014/main" id="{CA300ECE-F4CC-0F4E-B3A7-8252F6323DCE}"/>
              </a:ext>
            </a:extLst>
          </p:cNvPr>
          <p:cNvSpPr>
            <a:spLocks noGrp="1"/>
          </p:cNvSpPr>
          <p:nvPr>
            <p:ph type="body" sz="quarter" idx="10" hasCustomPrompt="1"/>
          </p:nvPr>
        </p:nvSpPr>
        <p:spPr>
          <a:xfrm>
            <a:off x="1226947" y="2193378"/>
            <a:ext cx="3812115" cy="4437239"/>
          </a:xfrm>
          <a:prstGeom prst="rect">
            <a:avLst/>
          </a:prstGeom>
        </p:spPr>
        <p:txBody>
          <a:bodyPr lIns="0" tIns="0" rIns="0" bIns="0"/>
          <a:lstStyle>
            <a:lvl1pPr marL="0" indent="0">
              <a:buNone/>
              <a:defRPr sz="1600">
                <a:solidFill>
                  <a:srgbClr val="636569"/>
                </a:solidFill>
              </a:defRPr>
            </a:lvl1pPr>
          </a:lstStyle>
          <a:p>
            <a:pPr lvl="0"/>
            <a:r>
              <a:rPr lang="es-ES" dirty="0"/>
              <a:t>Text</a:t>
            </a:r>
            <a:endParaRPr lang="en-GB" dirty="0"/>
          </a:p>
        </p:txBody>
      </p:sp>
    </p:spTree>
    <p:extLst>
      <p:ext uri="{BB962C8B-B14F-4D97-AF65-F5344CB8AC3E}">
        <p14:creationId xmlns:p14="http://schemas.microsoft.com/office/powerpoint/2010/main" val="2841088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1239699" y="1361618"/>
            <a:ext cx="10376568" cy="594356"/>
          </a:xfrm>
          <a:prstGeom prst="rect">
            <a:avLst/>
          </a:prstGeom>
        </p:spPr>
        <p:txBody>
          <a:bodyPr lIns="90000" tIns="46800" rIns="0" bIns="0"/>
          <a:lstStyle>
            <a:lvl1pPr>
              <a:defRPr sz="3333"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9081613" y="2359945"/>
            <a:ext cx="3110387" cy="3719688"/>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8" name="Marcador de posición de imagen 3">
            <a:extLst>
              <a:ext uri="{FF2B5EF4-FFF2-40B4-BE49-F238E27FC236}">
                <a16:creationId xmlns:a16="http://schemas.microsoft.com/office/drawing/2014/main" id="{C6966123-93DC-4545-A781-3ACA5ACF6528}"/>
              </a:ext>
            </a:extLst>
          </p:cNvPr>
          <p:cNvSpPr>
            <a:spLocks noGrp="1"/>
          </p:cNvSpPr>
          <p:nvPr>
            <p:ph type="pic" sz="quarter" idx="17"/>
          </p:nvPr>
        </p:nvSpPr>
        <p:spPr>
          <a:xfrm>
            <a:off x="2816875" y="2359945"/>
            <a:ext cx="3110387" cy="3719688"/>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315495" y="2359945"/>
            <a:ext cx="3110387" cy="3719688"/>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5927261" y="2359945"/>
            <a:ext cx="3110387" cy="3719689"/>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223040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a de título">
    <p:bg>
      <p:bgRef idx="1001">
        <a:schemeClr val="bg1"/>
      </p:bgRef>
    </p:bg>
    <p:spTree>
      <p:nvGrpSpPr>
        <p:cNvPr id="1" name=""/>
        <p:cNvGrpSpPr/>
        <p:nvPr/>
      </p:nvGrpSpPr>
      <p:grpSpPr>
        <a:xfrm>
          <a:off x="0" y="0"/>
          <a:ext cx="0" cy="0"/>
          <a:chOff x="0" y="0"/>
          <a:chExt cx="0" cy="0"/>
        </a:xfrm>
      </p:grpSpPr>
      <p:sp>
        <p:nvSpPr>
          <p:cNvPr id="5" name="Marcador de posición de imagen 4">
            <a:extLst>
              <a:ext uri="{FF2B5EF4-FFF2-40B4-BE49-F238E27FC236}">
                <a16:creationId xmlns:a16="http://schemas.microsoft.com/office/drawing/2014/main" id="{D44F8C06-B960-BF46-89F9-6345719FCE4A}"/>
              </a:ext>
            </a:extLst>
          </p:cNvPr>
          <p:cNvSpPr>
            <a:spLocks noGrp="1"/>
          </p:cNvSpPr>
          <p:nvPr>
            <p:ph type="pic" sz="quarter" idx="10" hasCustomPrompt="1"/>
          </p:nvPr>
        </p:nvSpPr>
        <p:spPr>
          <a:xfrm>
            <a:off x="6095998" y="0"/>
            <a:ext cx="6096001" cy="6858000"/>
          </a:xfrm>
          <a:prstGeom prst="rect">
            <a:avLst/>
          </a:prstGeom>
          <a:solidFill>
            <a:schemeClr val="bg1">
              <a:lumMod val="95000"/>
            </a:schemeClr>
          </a:solidFill>
        </p:spPr>
        <p:txBody>
          <a:bodyPr anchor="ctr">
            <a:normAutofit/>
          </a:bodyPr>
          <a:lstStyle>
            <a:lvl1pPr marL="0" indent="0" algn="ctr">
              <a:buNone/>
              <a:defRPr sz="2400" b="1" i="1" baseline="0">
                <a:solidFill>
                  <a:schemeClr val="bg1">
                    <a:lumMod val="50000"/>
                  </a:schemeClr>
                </a:solidFill>
                <a:latin typeface="Arial" panose="020B0604020202020204" pitchFamily="34" charset="0"/>
                <a:cs typeface="Arial" panose="020B0604020202020204" pitchFamily="34" charset="0"/>
              </a:defRPr>
            </a:lvl1pPr>
            <a:lvl3pPr algn="ctr">
              <a:defRPr/>
            </a:lvl3pPr>
          </a:lstStyle>
          <a:p>
            <a:pPr lvl="0"/>
            <a:r>
              <a:rPr lang="es-ES" dirty="0"/>
              <a:t>INSERT IMAGE</a:t>
            </a:r>
          </a:p>
        </p:txBody>
      </p:sp>
      <p:sp>
        <p:nvSpPr>
          <p:cNvPr id="6" name="Rectángulo 5">
            <a:extLst>
              <a:ext uri="{FF2B5EF4-FFF2-40B4-BE49-F238E27FC236}">
                <a16:creationId xmlns:a16="http://schemas.microsoft.com/office/drawing/2014/main" id="{2457ABBA-1EE4-C54E-BFEF-4AB7E8BB0115}"/>
              </a:ext>
            </a:extLst>
          </p:cNvPr>
          <p:cNvSpPr/>
          <p:nvPr userDrawn="1"/>
        </p:nvSpPr>
        <p:spPr>
          <a:xfrm>
            <a:off x="0" y="0"/>
            <a:ext cx="6096000" cy="6858000"/>
          </a:xfrm>
          <a:prstGeom prst="rect">
            <a:avLst/>
          </a:prstGeom>
          <a:solidFill>
            <a:srgbClr val="446C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400"/>
          </a:p>
        </p:txBody>
      </p:sp>
      <p:pic>
        <p:nvPicPr>
          <p:cNvPr id="2" name="Gráfico 1">
            <a:extLst>
              <a:ext uri="{FF2B5EF4-FFF2-40B4-BE49-F238E27FC236}">
                <a16:creationId xmlns:a16="http://schemas.microsoft.com/office/drawing/2014/main" id="{A37D31D3-9345-DFE9-FAA8-8A39628898C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032"/>
          <a:stretch/>
        </p:blipFill>
        <p:spPr>
          <a:xfrm>
            <a:off x="1388535" y="1516910"/>
            <a:ext cx="3036112" cy="790924"/>
          </a:xfrm>
          <a:prstGeom prst="rect">
            <a:avLst/>
          </a:prstGeom>
        </p:spPr>
      </p:pic>
      <p:pic>
        <p:nvPicPr>
          <p:cNvPr id="3" name="Imagen 2">
            <a:extLst>
              <a:ext uri="{FF2B5EF4-FFF2-40B4-BE49-F238E27FC236}">
                <a16:creationId xmlns:a16="http://schemas.microsoft.com/office/drawing/2014/main" id="{F007768F-EB6D-66CA-FFFA-4BEE432DAC8F}"/>
              </a:ext>
            </a:extLst>
          </p:cNvPr>
          <p:cNvPicPr>
            <a:picLocks noChangeAspect="1"/>
          </p:cNvPicPr>
          <p:nvPr userDrawn="1"/>
        </p:nvPicPr>
        <p:blipFill>
          <a:blip r:embed="rId4"/>
          <a:stretch>
            <a:fillRect/>
          </a:stretch>
        </p:blipFill>
        <p:spPr>
          <a:xfrm>
            <a:off x="1" y="259555"/>
            <a:ext cx="1200151" cy="481279"/>
          </a:xfrm>
          <a:prstGeom prst="rect">
            <a:avLst/>
          </a:prstGeom>
        </p:spPr>
      </p:pic>
      <p:sp>
        <p:nvSpPr>
          <p:cNvPr id="4" name="Título 1">
            <a:extLst>
              <a:ext uri="{FF2B5EF4-FFF2-40B4-BE49-F238E27FC236}">
                <a16:creationId xmlns:a16="http://schemas.microsoft.com/office/drawing/2014/main" id="{E48A5070-B904-ACD0-965C-5CB511756140}"/>
              </a:ext>
            </a:extLst>
          </p:cNvPr>
          <p:cNvSpPr>
            <a:spLocks noGrp="1"/>
          </p:cNvSpPr>
          <p:nvPr>
            <p:ph type="ctrTitle" hasCustomPrompt="1"/>
          </p:nvPr>
        </p:nvSpPr>
        <p:spPr>
          <a:xfrm>
            <a:off x="1388537" y="2918010"/>
            <a:ext cx="6582316" cy="1470025"/>
          </a:xfrm>
          <a:prstGeom prst="rect">
            <a:avLst/>
          </a:prstGeom>
        </p:spPr>
        <p:txBody>
          <a:bodyPr lIns="0" tIns="0" rIns="0" bIns="0" anchor="t">
            <a:noAutofit/>
          </a:bodyPr>
          <a:lstStyle>
            <a:lvl1pPr algn="l">
              <a:defRPr sz="48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main</a:t>
            </a:r>
            <a:r>
              <a:rPr lang="es-ES_tradnl" dirty="0"/>
              <a:t> </a:t>
            </a:r>
            <a:r>
              <a:rPr lang="es-ES_tradnl" dirty="0" err="1"/>
              <a:t>title</a:t>
            </a:r>
            <a:endParaRPr lang="es-ES" dirty="0"/>
          </a:p>
        </p:txBody>
      </p:sp>
      <p:sp>
        <p:nvSpPr>
          <p:cNvPr id="7" name="Subtítulo 2">
            <a:extLst>
              <a:ext uri="{FF2B5EF4-FFF2-40B4-BE49-F238E27FC236}">
                <a16:creationId xmlns:a16="http://schemas.microsoft.com/office/drawing/2014/main" id="{6CE4739E-AB17-3659-7C09-B4CF9FF37CC0}"/>
              </a:ext>
            </a:extLst>
          </p:cNvPr>
          <p:cNvSpPr>
            <a:spLocks noGrp="1"/>
          </p:cNvSpPr>
          <p:nvPr>
            <p:ph type="subTitle" idx="1" hasCustomPrompt="1"/>
          </p:nvPr>
        </p:nvSpPr>
        <p:spPr>
          <a:xfrm>
            <a:off x="1388535" y="4512022"/>
            <a:ext cx="6582316" cy="524164"/>
          </a:xfrm>
          <a:prstGeom prst="rect">
            <a:avLst/>
          </a:prstGeom>
        </p:spPr>
        <p:txBody>
          <a:bodyPr lIns="0" tIns="0" rIns="0" bIns="0">
            <a:normAutofit/>
          </a:bodyPr>
          <a:lstStyle>
            <a:lvl1pPr marL="0" indent="0" algn="l">
              <a:buNone/>
              <a:defRPr sz="2133" b="0" i="0">
                <a:solidFill>
                  <a:schemeClr val="bg1"/>
                </a:solidFill>
                <a:latin typeface="+mn-lt"/>
                <a:ea typeface="Verdana" panose="020B0604030504040204" pitchFamily="34" charset="0"/>
                <a:cs typeface="Calibri Light" panose="020F03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s-ES_tradnl" dirty="0" err="1"/>
              <a:t>Subtitle</a:t>
            </a:r>
            <a:endParaRPr lang="es-ES" dirty="0"/>
          </a:p>
        </p:txBody>
      </p:sp>
    </p:spTree>
    <p:extLst>
      <p:ext uri="{BB962C8B-B14F-4D97-AF65-F5344CB8AC3E}">
        <p14:creationId xmlns:p14="http://schemas.microsoft.com/office/powerpoint/2010/main" val="2363774817"/>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1200153" y="1365252"/>
            <a:ext cx="4365271" cy="624417"/>
          </a:xfrm>
          <a:prstGeom prst="rect">
            <a:avLst/>
          </a:prstGeom>
        </p:spPr>
        <p:txBody>
          <a:bodyPr lIns="108000" tIns="46800" rIns="0" bIns="0"/>
          <a:lstStyle>
            <a:lvl1pPr>
              <a:defRPr sz="3333" b="1">
                <a:solidFill>
                  <a:srgbClr val="446CFF"/>
                </a:solidFill>
                <a:latin typeface="+mn-lt"/>
              </a:defRPr>
            </a:lvl1pPr>
          </a:lstStyle>
          <a:p>
            <a:r>
              <a:rPr lang="es-ES" dirty="0" err="1"/>
              <a:t>Title</a:t>
            </a:r>
            <a:endParaRPr lang="en-GB" dirty="0"/>
          </a:p>
        </p:txBody>
      </p:sp>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0" y="740833"/>
            <a:ext cx="1200152" cy="6117167"/>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265333" y="1061398"/>
            <a:ext cx="4466871" cy="5476033"/>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446CFF"/>
                </a:solidFill>
              </a:defRPr>
            </a:lvl1pPr>
          </a:lstStyle>
          <a:p>
            <a:endParaRPr lang="en-GB" dirty="0"/>
          </a:p>
        </p:txBody>
      </p:sp>
      <p:sp>
        <p:nvSpPr>
          <p:cNvPr id="10" name="Marcador de texto 3">
            <a:extLst>
              <a:ext uri="{FF2B5EF4-FFF2-40B4-BE49-F238E27FC236}">
                <a16:creationId xmlns:a16="http://schemas.microsoft.com/office/drawing/2014/main" id="{458C7857-BBDF-1E48-A0C7-1DB3C00AFC81}"/>
              </a:ext>
            </a:extLst>
          </p:cNvPr>
          <p:cNvSpPr>
            <a:spLocks noGrp="1"/>
          </p:cNvSpPr>
          <p:nvPr>
            <p:ph type="body" sz="quarter" idx="10" hasCustomPrompt="1"/>
          </p:nvPr>
        </p:nvSpPr>
        <p:spPr>
          <a:xfrm>
            <a:off x="1228178" y="2362875"/>
            <a:ext cx="4365271" cy="4150813"/>
          </a:xfrm>
          <a:prstGeom prst="rect">
            <a:avLst/>
          </a:prstGeom>
        </p:spPr>
        <p:txBody>
          <a:bodyPr lIns="108000" tIns="0" rIns="0" bIns="0"/>
          <a:lstStyle>
            <a:lvl1pPr marL="0" indent="0">
              <a:buNone/>
              <a:defRPr sz="1733">
                <a:solidFill>
                  <a:srgbClr val="636569"/>
                </a:solidFill>
              </a:defRPr>
            </a:lvl1pPr>
          </a:lstStyle>
          <a:p>
            <a:pPr lvl="0"/>
            <a:r>
              <a:rPr lang="es-ES" dirty="0"/>
              <a:t>Text</a:t>
            </a:r>
            <a:endParaRPr lang="en-GB" dirty="0"/>
          </a:p>
        </p:txBody>
      </p:sp>
      <p:pic>
        <p:nvPicPr>
          <p:cNvPr id="7" name="Imagen 6">
            <a:extLst>
              <a:ext uri="{FF2B5EF4-FFF2-40B4-BE49-F238E27FC236}">
                <a16:creationId xmlns:a16="http://schemas.microsoft.com/office/drawing/2014/main" id="{6890AF5D-7E71-634B-B1D5-FE53B973E34F}"/>
              </a:ext>
            </a:extLst>
          </p:cNvPr>
          <p:cNvPicPr>
            <a:picLocks noChangeAspect="1"/>
          </p:cNvPicPr>
          <p:nvPr userDrawn="1"/>
        </p:nvPicPr>
        <p:blipFill>
          <a:blip r:embed="rId2"/>
          <a:stretch>
            <a:fillRect/>
          </a:stretch>
        </p:blipFill>
        <p:spPr>
          <a:xfrm>
            <a:off x="1" y="259555"/>
            <a:ext cx="1200151" cy="481279"/>
          </a:xfrm>
          <a:prstGeom prst="rect">
            <a:avLst/>
          </a:prstGeom>
        </p:spPr>
      </p:pic>
    </p:spTree>
    <p:extLst>
      <p:ext uri="{BB962C8B-B14F-4D97-AF65-F5344CB8AC3E}">
        <p14:creationId xmlns:p14="http://schemas.microsoft.com/office/powerpoint/2010/main" val="1082700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Cover Half-Photo">
    <p:spTree>
      <p:nvGrpSpPr>
        <p:cNvPr id="1" name=""/>
        <p:cNvGrpSpPr/>
        <p:nvPr/>
      </p:nvGrpSpPr>
      <p:grpSpPr>
        <a:xfrm>
          <a:off x="0" y="0"/>
          <a:ext cx="0" cy="0"/>
          <a:chOff x="0" y="0"/>
          <a:chExt cx="0" cy="0"/>
        </a:xfrm>
      </p:grpSpPr>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1200149" y="1"/>
            <a:ext cx="10991851" cy="685800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pic>
        <p:nvPicPr>
          <p:cNvPr id="3" name="Imagen 2">
            <a:extLst>
              <a:ext uri="{FF2B5EF4-FFF2-40B4-BE49-F238E27FC236}">
                <a16:creationId xmlns:a16="http://schemas.microsoft.com/office/drawing/2014/main" id="{4414D4F9-2C55-9F4C-B717-07E6FE364945}"/>
              </a:ext>
            </a:extLst>
          </p:cNvPr>
          <p:cNvPicPr>
            <a:picLocks noChangeAspect="1"/>
          </p:cNvPicPr>
          <p:nvPr userDrawn="1"/>
        </p:nvPicPr>
        <p:blipFill>
          <a:blip r:embed="rId2"/>
          <a:stretch>
            <a:fillRect/>
          </a:stretch>
        </p:blipFill>
        <p:spPr>
          <a:xfrm>
            <a:off x="1" y="259555"/>
            <a:ext cx="1200151" cy="481279"/>
          </a:xfrm>
          <a:prstGeom prst="rect">
            <a:avLst/>
          </a:prstGeom>
        </p:spPr>
      </p:pic>
    </p:spTree>
    <p:extLst>
      <p:ext uri="{BB962C8B-B14F-4D97-AF65-F5344CB8AC3E}">
        <p14:creationId xmlns:p14="http://schemas.microsoft.com/office/powerpoint/2010/main" val="1102653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_Cover Half-Photo">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EBAE1A15-79ED-C14A-8EEA-5FF43553BCC7}"/>
              </a:ext>
            </a:extLst>
          </p:cNvPr>
          <p:cNvSpPr>
            <a:spLocks noGrp="1"/>
          </p:cNvSpPr>
          <p:nvPr>
            <p:ph type="title" hasCustomPrompt="1"/>
          </p:nvPr>
        </p:nvSpPr>
        <p:spPr>
          <a:xfrm>
            <a:off x="1200151" y="1357275"/>
            <a:ext cx="10416116" cy="596391"/>
          </a:xfrm>
          <a:prstGeom prst="rect">
            <a:avLst/>
          </a:prstGeom>
        </p:spPr>
        <p:txBody>
          <a:bodyPr lIns="90000" tIns="36000" rIns="0" bIns="0"/>
          <a:lstStyle>
            <a:lvl1pPr>
              <a:defRPr sz="3333" b="1">
                <a:solidFill>
                  <a:srgbClr val="446CFF"/>
                </a:solidFill>
                <a:latin typeface="+mn-lt"/>
              </a:defRPr>
            </a:lvl1pPr>
          </a:lstStyle>
          <a:p>
            <a:r>
              <a:rPr lang="es-ES" dirty="0" err="1"/>
              <a:t>Title</a:t>
            </a:r>
            <a:endParaRPr lang="en-GB" dirty="0"/>
          </a:p>
        </p:txBody>
      </p:sp>
    </p:spTree>
    <p:extLst>
      <p:ext uri="{BB962C8B-B14F-4D97-AF65-F5344CB8AC3E}">
        <p14:creationId xmlns:p14="http://schemas.microsoft.com/office/powerpoint/2010/main" val="2739442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Cover Half-Photo">
    <p:bg>
      <p:bgPr>
        <a:solidFill>
          <a:srgbClr val="446CFF"/>
        </a:solid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BFC37754-9DA8-DA4B-A3D2-7C4564A1903B}"/>
              </a:ext>
            </a:extLst>
          </p:cNvPr>
          <p:cNvSpPr>
            <a:spLocks noGrp="1"/>
          </p:cNvSpPr>
          <p:nvPr>
            <p:ph type="ctrTitle" hasCustomPrompt="1"/>
          </p:nvPr>
        </p:nvSpPr>
        <p:spPr>
          <a:xfrm>
            <a:off x="3527966" y="2693988"/>
            <a:ext cx="5136069" cy="1470025"/>
          </a:xfrm>
          <a:prstGeom prst="rect">
            <a:avLst/>
          </a:prstGeom>
        </p:spPr>
        <p:txBody>
          <a:bodyPr lIns="0" tIns="0" rIns="0" bIns="0" anchor="t">
            <a:noAutofit/>
          </a:bodyPr>
          <a:lstStyle>
            <a:lvl1pPr algn="ctr">
              <a:defRPr sz="48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 </a:t>
            </a:r>
            <a:r>
              <a:rPr lang="es-ES_tradnl" dirty="0" err="1"/>
              <a:t>the</a:t>
            </a:r>
            <a:r>
              <a:rPr lang="es-ES_tradnl" dirty="0"/>
              <a:t> </a:t>
            </a:r>
            <a:r>
              <a:rPr lang="es-ES_tradnl" dirty="0" err="1"/>
              <a:t>highligted</a:t>
            </a:r>
            <a:r>
              <a:rPr lang="es-ES_tradnl" dirty="0"/>
              <a:t> </a:t>
            </a:r>
            <a:r>
              <a:rPr lang="es-ES_tradnl" dirty="0" err="1"/>
              <a:t>text</a:t>
            </a:r>
            <a:endParaRPr lang="es-ES" dirty="0"/>
          </a:p>
        </p:txBody>
      </p:sp>
      <p:pic>
        <p:nvPicPr>
          <p:cNvPr id="6" name="Imagen 5">
            <a:extLst>
              <a:ext uri="{FF2B5EF4-FFF2-40B4-BE49-F238E27FC236}">
                <a16:creationId xmlns:a16="http://schemas.microsoft.com/office/drawing/2014/main" id="{BE3968AB-78EC-8D42-B70D-228D86FC1318}"/>
              </a:ext>
            </a:extLst>
          </p:cNvPr>
          <p:cNvPicPr>
            <a:picLocks noChangeAspect="1"/>
          </p:cNvPicPr>
          <p:nvPr userDrawn="1"/>
        </p:nvPicPr>
        <p:blipFill>
          <a:blip r:embed="rId2"/>
          <a:stretch>
            <a:fillRect/>
          </a:stretch>
        </p:blipFill>
        <p:spPr>
          <a:xfrm>
            <a:off x="1" y="259555"/>
            <a:ext cx="1200151" cy="481279"/>
          </a:xfrm>
          <a:prstGeom prst="rect">
            <a:avLst/>
          </a:prstGeom>
        </p:spPr>
      </p:pic>
      <p:pic>
        <p:nvPicPr>
          <p:cNvPr id="4" name="Gráfico 3">
            <a:extLst>
              <a:ext uri="{FF2B5EF4-FFF2-40B4-BE49-F238E27FC236}">
                <a16:creationId xmlns:a16="http://schemas.microsoft.com/office/drawing/2014/main" id="{F715CDFE-B7FF-6F2A-1B4D-F715C90D18A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7033" r="7735"/>
          <a:stretch/>
        </p:blipFill>
        <p:spPr>
          <a:xfrm>
            <a:off x="10010789" y="267630"/>
            <a:ext cx="2003580" cy="569311"/>
          </a:xfrm>
          <a:prstGeom prst="rect">
            <a:avLst/>
          </a:prstGeom>
        </p:spPr>
      </p:pic>
    </p:spTree>
    <p:extLst>
      <p:ext uri="{BB962C8B-B14F-4D97-AF65-F5344CB8AC3E}">
        <p14:creationId xmlns:p14="http://schemas.microsoft.com/office/powerpoint/2010/main" val="3626392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Cover Half-Photo">
    <p:spTree>
      <p:nvGrpSpPr>
        <p:cNvPr id="1" name=""/>
        <p:cNvGrpSpPr/>
        <p:nvPr/>
      </p:nvGrpSpPr>
      <p:grpSpPr>
        <a:xfrm>
          <a:off x="0" y="0"/>
          <a:ext cx="0" cy="0"/>
          <a:chOff x="0" y="0"/>
          <a:chExt cx="0" cy="0"/>
        </a:xfrm>
      </p:grpSpPr>
      <p:pic>
        <p:nvPicPr>
          <p:cNvPr id="3" name="Imagen 2" descr="Imagen de una vaca&#10;&#10;Descripción generada automáticamente con confianza media">
            <a:extLst>
              <a:ext uri="{FF2B5EF4-FFF2-40B4-BE49-F238E27FC236}">
                <a16:creationId xmlns:a16="http://schemas.microsoft.com/office/drawing/2014/main" id="{34DD340A-400A-6C1A-98A6-B7166F84A1AF}"/>
              </a:ext>
            </a:extLst>
          </p:cNvPr>
          <p:cNvPicPr>
            <a:picLocks noChangeAspect="1"/>
          </p:cNvPicPr>
          <p:nvPr userDrawn="1"/>
        </p:nvPicPr>
        <p:blipFill rotWithShape="1">
          <a:blip r:embed="rId2"/>
          <a:srcRect l="93" r="-93" b="15795"/>
          <a:stretch/>
        </p:blipFill>
        <p:spPr>
          <a:xfrm>
            <a:off x="0" y="0"/>
            <a:ext cx="12203291" cy="6858000"/>
          </a:xfrm>
          <a:prstGeom prst="rect">
            <a:avLst/>
          </a:prstGeom>
        </p:spPr>
      </p:pic>
      <p:sp>
        <p:nvSpPr>
          <p:cNvPr id="5" name="Rectángulo 4">
            <a:extLst>
              <a:ext uri="{FF2B5EF4-FFF2-40B4-BE49-F238E27FC236}">
                <a16:creationId xmlns:a16="http://schemas.microsoft.com/office/drawing/2014/main" id="{17D05640-DE58-EA63-40B0-43A173C6B8D1}"/>
              </a:ext>
            </a:extLst>
          </p:cNvPr>
          <p:cNvSpPr/>
          <p:nvPr userDrawn="1"/>
        </p:nvSpPr>
        <p:spPr>
          <a:xfrm>
            <a:off x="0" y="0"/>
            <a:ext cx="12203291" cy="6858000"/>
          </a:xfrm>
          <a:prstGeom prst="rect">
            <a:avLst/>
          </a:prstGeom>
          <a:solidFill>
            <a:schemeClr val="tx1">
              <a:alpha val="7974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2" name="Título 32">
            <a:extLst>
              <a:ext uri="{FF2B5EF4-FFF2-40B4-BE49-F238E27FC236}">
                <a16:creationId xmlns:a16="http://schemas.microsoft.com/office/drawing/2014/main" id="{3A8A86A7-70C5-59D4-F4E9-482EA57733A4}"/>
              </a:ext>
            </a:extLst>
          </p:cNvPr>
          <p:cNvSpPr>
            <a:spLocks noGrp="1"/>
          </p:cNvSpPr>
          <p:nvPr>
            <p:ph type="title"/>
          </p:nvPr>
        </p:nvSpPr>
        <p:spPr>
          <a:xfrm>
            <a:off x="1369203" y="208245"/>
            <a:ext cx="3271036" cy="596391"/>
          </a:xfrm>
          <a:prstGeom prst="rect">
            <a:avLst/>
          </a:prstGeom>
        </p:spPr>
        <p:txBody>
          <a:bodyPr/>
          <a:lstStyle>
            <a:lvl1pPr>
              <a:defRPr sz="3200" b="1">
                <a:solidFill>
                  <a:schemeClr val="bg1"/>
                </a:solidFill>
                <a:latin typeface="+mn-lt"/>
              </a:defRPr>
            </a:lvl1pPr>
          </a:lstStyle>
          <a:p>
            <a:r>
              <a:rPr lang="es-ES" err="1"/>
              <a:t>Milestones</a:t>
            </a:r>
            <a:endParaRPr lang="es-ES"/>
          </a:p>
        </p:txBody>
      </p:sp>
      <p:pic>
        <p:nvPicPr>
          <p:cNvPr id="4" name="Imagen 3">
            <a:extLst>
              <a:ext uri="{FF2B5EF4-FFF2-40B4-BE49-F238E27FC236}">
                <a16:creationId xmlns:a16="http://schemas.microsoft.com/office/drawing/2014/main" id="{A09B02F7-2589-443C-B4E0-4AF28BD663BA}"/>
              </a:ext>
            </a:extLst>
          </p:cNvPr>
          <p:cNvPicPr>
            <a:picLocks noChangeAspect="1"/>
          </p:cNvPicPr>
          <p:nvPr userDrawn="1"/>
        </p:nvPicPr>
        <p:blipFill>
          <a:blip r:embed="rId3"/>
          <a:stretch>
            <a:fillRect/>
          </a:stretch>
        </p:blipFill>
        <p:spPr>
          <a:xfrm>
            <a:off x="1" y="259555"/>
            <a:ext cx="1200151" cy="481279"/>
          </a:xfrm>
          <a:prstGeom prst="rect">
            <a:avLst/>
          </a:prstGeom>
        </p:spPr>
      </p:pic>
    </p:spTree>
    <p:extLst>
      <p:ext uri="{BB962C8B-B14F-4D97-AF65-F5344CB8AC3E}">
        <p14:creationId xmlns:p14="http://schemas.microsoft.com/office/powerpoint/2010/main" val="423925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Diapositiva de título">
    <p:bg>
      <p:bgPr>
        <a:solidFill>
          <a:srgbClr val="003087"/>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9A61FC-9B65-9A44-865D-C860F67FB176}"/>
              </a:ext>
            </a:extLst>
          </p:cNvPr>
          <p:cNvPicPr>
            <a:picLocks noChangeAspect="1"/>
          </p:cNvPicPr>
          <p:nvPr userDrawn="1"/>
        </p:nvPicPr>
        <p:blipFill>
          <a:blip r:embed="rId2"/>
          <a:stretch>
            <a:fillRect/>
          </a:stretch>
        </p:blipFill>
        <p:spPr>
          <a:xfrm>
            <a:off x="4631268" y="2751668"/>
            <a:ext cx="2929467" cy="1354667"/>
          </a:xfrm>
          <a:prstGeom prst="rect">
            <a:avLst/>
          </a:prstGeom>
        </p:spPr>
      </p:pic>
    </p:spTree>
    <p:extLst>
      <p:ext uri="{BB962C8B-B14F-4D97-AF65-F5344CB8AC3E}">
        <p14:creationId xmlns:p14="http://schemas.microsoft.com/office/powerpoint/2010/main" val="1967859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orient="horz" pos="10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Diapositiva de título">
    <p:bg>
      <p:bgRef idx="1001">
        <a:schemeClr val="bg1"/>
      </p:bgRef>
    </p:bg>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D9AB2F29-6B36-DC4B-9D1C-90258E45547E}"/>
              </a:ext>
            </a:extLst>
          </p:cNvPr>
          <p:cNvSpPr>
            <a:spLocks noGrp="1"/>
          </p:cNvSpPr>
          <p:nvPr>
            <p:ph type="pic" sz="quarter" idx="15"/>
          </p:nvPr>
        </p:nvSpPr>
        <p:spPr>
          <a:xfrm>
            <a:off x="0" y="1"/>
            <a:ext cx="12192000" cy="6858000"/>
          </a:xfrm>
          <a:prstGeom prst="rect">
            <a:avLst/>
          </a:prstGeom>
          <a:noFill/>
        </p:spPr>
        <p:txBody>
          <a:bodyPr anchor="ctr"/>
          <a:lstStyle>
            <a:lvl1pPr marL="0" indent="0" algn="ctr">
              <a:buNone/>
              <a:defRPr>
                <a:solidFill>
                  <a:srgbClr val="446CFF"/>
                </a:solidFill>
              </a:defRPr>
            </a:lvl1pPr>
          </a:lstStyle>
          <a:p>
            <a:endParaRPr lang="en-GB" dirty="0"/>
          </a:p>
        </p:txBody>
      </p:sp>
      <p:sp>
        <p:nvSpPr>
          <p:cNvPr id="2" name="Rectángulo 1">
            <a:extLst>
              <a:ext uri="{FF2B5EF4-FFF2-40B4-BE49-F238E27FC236}">
                <a16:creationId xmlns:a16="http://schemas.microsoft.com/office/drawing/2014/main" id="{21F3420B-8124-EE4F-88C3-CE18EA62F60D}"/>
              </a:ext>
            </a:extLst>
          </p:cNvPr>
          <p:cNvSpPr/>
          <p:nvPr userDrawn="1"/>
        </p:nvSpPr>
        <p:spPr>
          <a:xfrm>
            <a:off x="0" y="1037095"/>
            <a:ext cx="4847064" cy="4783811"/>
          </a:xfrm>
          <a:prstGeom prst="rect">
            <a:avLst/>
          </a:prstGeom>
          <a:solidFill>
            <a:srgbClr val="44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pic>
        <p:nvPicPr>
          <p:cNvPr id="8" name="Imagen 7">
            <a:extLst>
              <a:ext uri="{FF2B5EF4-FFF2-40B4-BE49-F238E27FC236}">
                <a16:creationId xmlns:a16="http://schemas.microsoft.com/office/drawing/2014/main" id="{B9D42DC4-F333-5E4F-AAE5-59EA529AD09F}"/>
              </a:ext>
            </a:extLst>
          </p:cNvPr>
          <p:cNvPicPr>
            <a:picLocks noChangeAspect="1"/>
          </p:cNvPicPr>
          <p:nvPr userDrawn="1"/>
        </p:nvPicPr>
        <p:blipFill>
          <a:blip r:embed="rId2"/>
          <a:stretch>
            <a:fillRect/>
          </a:stretch>
        </p:blipFill>
        <p:spPr>
          <a:xfrm>
            <a:off x="1" y="259555"/>
            <a:ext cx="1200151" cy="481279"/>
          </a:xfrm>
          <a:prstGeom prst="rect">
            <a:avLst/>
          </a:prstGeom>
        </p:spPr>
      </p:pic>
      <p:pic>
        <p:nvPicPr>
          <p:cNvPr id="3" name="Gráfico 2">
            <a:extLst>
              <a:ext uri="{FF2B5EF4-FFF2-40B4-BE49-F238E27FC236}">
                <a16:creationId xmlns:a16="http://schemas.microsoft.com/office/drawing/2014/main" id="{63D15778-293C-3C2E-B530-87E02970F9F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7032" r="7374"/>
          <a:stretch/>
        </p:blipFill>
        <p:spPr>
          <a:xfrm>
            <a:off x="624417" y="2917639"/>
            <a:ext cx="3614523" cy="1022724"/>
          </a:xfrm>
          <a:prstGeom prst="rect">
            <a:avLst/>
          </a:prstGeom>
        </p:spPr>
      </p:pic>
    </p:spTree>
    <p:extLst>
      <p:ext uri="{BB962C8B-B14F-4D97-AF65-F5344CB8AC3E}">
        <p14:creationId xmlns:p14="http://schemas.microsoft.com/office/powerpoint/2010/main" val="11333100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guide id="4" pos="567">
          <p15:clr>
            <a:srgbClr val="FBAE40"/>
          </p15:clr>
        </p15:guide>
        <p15:guide id="5" pos="54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ver Half-Photo">
    <p:bg>
      <p:bgPr>
        <a:solidFill>
          <a:srgbClr val="446CFF"/>
        </a:solid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BFC37754-9DA8-DA4B-A3D2-7C4564A1903B}"/>
              </a:ext>
            </a:extLst>
          </p:cNvPr>
          <p:cNvSpPr>
            <a:spLocks noGrp="1"/>
          </p:cNvSpPr>
          <p:nvPr>
            <p:ph type="ctrTitle" hasCustomPrompt="1"/>
          </p:nvPr>
        </p:nvSpPr>
        <p:spPr>
          <a:xfrm>
            <a:off x="3527966" y="2693988"/>
            <a:ext cx="5136069" cy="1470025"/>
          </a:xfrm>
          <a:prstGeom prst="rect">
            <a:avLst/>
          </a:prstGeom>
        </p:spPr>
        <p:txBody>
          <a:bodyPr lIns="0" tIns="0" rIns="0" bIns="0" anchor="t">
            <a:noAutofit/>
          </a:bodyPr>
          <a:lstStyle>
            <a:lvl1pPr algn="ctr">
              <a:defRPr sz="48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 </a:t>
            </a:r>
            <a:r>
              <a:rPr lang="es-ES_tradnl" dirty="0" err="1"/>
              <a:t>the</a:t>
            </a:r>
            <a:r>
              <a:rPr lang="es-ES_tradnl" dirty="0"/>
              <a:t> </a:t>
            </a:r>
            <a:r>
              <a:rPr lang="es-ES_tradnl" dirty="0" err="1"/>
              <a:t>highligted</a:t>
            </a:r>
            <a:r>
              <a:rPr lang="es-ES_tradnl" dirty="0"/>
              <a:t> </a:t>
            </a:r>
            <a:r>
              <a:rPr lang="es-ES_tradnl" dirty="0" err="1"/>
              <a:t>text</a:t>
            </a:r>
            <a:endParaRPr lang="es-ES" dirty="0"/>
          </a:p>
        </p:txBody>
      </p:sp>
      <p:pic>
        <p:nvPicPr>
          <p:cNvPr id="6" name="Imagen 5">
            <a:extLst>
              <a:ext uri="{FF2B5EF4-FFF2-40B4-BE49-F238E27FC236}">
                <a16:creationId xmlns:a16="http://schemas.microsoft.com/office/drawing/2014/main" id="{BE3968AB-78EC-8D42-B70D-228D86FC1318}"/>
              </a:ext>
            </a:extLst>
          </p:cNvPr>
          <p:cNvPicPr>
            <a:picLocks noChangeAspect="1"/>
          </p:cNvPicPr>
          <p:nvPr userDrawn="1"/>
        </p:nvPicPr>
        <p:blipFill>
          <a:blip r:embed="rId2"/>
          <a:stretch>
            <a:fillRect/>
          </a:stretch>
        </p:blipFill>
        <p:spPr>
          <a:xfrm>
            <a:off x="1" y="259555"/>
            <a:ext cx="1200151" cy="481279"/>
          </a:xfrm>
          <a:prstGeom prst="rect">
            <a:avLst/>
          </a:prstGeom>
        </p:spPr>
      </p:pic>
      <p:pic>
        <p:nvPicPr>
          <p:cNvPr id="4" name="Gráfico 3">
            <a:extLst>
              <a:ext uri="{FF2B5EF4-FFF2-40B4-BE49-F238E27FC236}">
                <a16:creationId xmlns:a16="http://schemas.microsoft.com/office/drawing/2014/main" id="{F715CDFE-B7FF-6F2A-1B4D-F715C90D18A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7033" r="7735"/>
          <a:stretch/>
        </p:blipFill>
        <p:spPr>
          <a:xfrm>
            <a:off x="10010789" y="267630"/>
            <a:ext cx="2003580" cy="569311"/>
          </a:xfrm>
          <a:prstGeom prst="rect">
            <a:avLst/>
          </a:prstGeom>
        </p:spPr>
      </p:pic>
    </p:spTree>
    <p:extLst>
      <p:ext uri="{BB962C8B-B14F-4D97-AF65-F5344CB8AC3E}">
        <p14:creationId xmlns:p14="http://schemas.microsoft.com/office/powerpoint/2010/main" val="1098794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Diapositiva de título">
    <p:bg>
      <p:bgPr>
        <a:solidFill>
          <a:srgbClr val="003087"/>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9A61FC-9B65-9A44-865D-C860F67FB176}"/>
              </a:ext>
            </a:extLst>
          </p:cNvPr>
          <p:cNvPicPr>
            <a:picLocks noChangeAspect="1"/>
          </p:cNvPicPr>
          <p:nvPr userDrawn="1"/>
        </p:nvPicPr>
        <p:blipFill>
          <a:blip r:embed="rId2"/>
          <a:stretch>
            <a:fillRect/>
          </a:stretch>
        </p:blipFill>
        <p:spPr>
          <a:xfrm>
            <a:off x="4631267" y="2751667"/>
            <a:ext cx="2929467" cy="1354667"/>
          </a:xfrm>
          <a:prstGeom prst="rect">
            <a:avLst/>
          </a:prstGeom>
        </p:spPr>
      </p:pic>
    </p:spTree>
    <p:extLst>
      <p:ext uri="{BB962C8B-B14F-4D97-AF65-F5344CB8AC3E}">
        <p14:creationId xmlns:p14="http://schemas.microsoft.com/office/powerpoint/2010/main" val="19682070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orient="horz" pos="10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Diapositiva de título">
    <p:bg>
      <p:bgPr>
        <a:solidFill>
          <a:srgbClr val="446CFF"/>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8FE98847-907C-F619-2CCB-888D220AA00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033" r="7735"/>
          <a:stretch/>
        </p:blipFill>
        <p:spPr>
          <a:xfrm>
            <a:off x="3745348" y="2201034"/>
            <a:ext cx="4701304" cy="1335860"/>
          </a:xfrm>
          <a:prstGeom prst="rect">
            <a:avLst/>
          </a:prstGeom>
        </p:spPr>
      </p:pic>
      <p:pic>
        <p:nvPicPr>
          <p:cNvPr id="4" name="Imagen 3">
            <a:extLst>
              <a:ext uri="{FF2B5EF4-FFF2-40B4-BE49-F238E27FC236}">
                <a16:creationId xmlns:a16="http://schemas.microsoft.com/office/drawing/2014/main" id="{E5C67B11-A4CC-DAFC-FE0F-FE7F46D867C8}"/>
              </a:ext>
            </a:extLst>
          </p:cNvPr>
          <p:cNvPicPr>
            <a:picLocks noChangeAspect="1"/>
          </p:cNvPicPr>
          <p:nvPr userDrawn="1"/>
        </p:nvPicPr>
        <p:blipFill>
          <a:blip r:embed="rId4"/>
          <a:stretch>
            <a:fillRect/>
          </a:stretch>
        </p:blipFill>
        <p:spPr>
          <a:xfrm>
            <a:off x="5495925" y="6118190"/>
            <a:ext cx="1200151" cy="481279"/>
          </a:xfrm>
          <a:prstGeom prst="rect">
            <a:avLst/>
          </a:prstGeom>
        </p:spPr>
      </p:pic>
    </p:spTree>
    <p:extLst>
      <p:ext uri="{BB962C8B-B14F-4D97-AF65-F5344CB8AC3E}">
        <p14:creationId xmlns:p14="http://schemas.microsoft.com/office/powerpoint/2010/main" val="24990178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orient="horz" pos="109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ver Blue">
    <p:bg>
      <p:bgPr>
        <a:solidFill>
          <a:schemeClr val="bg1"/>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B9BCC485-7770-65BA-D907-75385AA7B4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1422399"/>
            <a:ext cx="5924792" cy="5830748"/>
          </a:xfrm>
          <a:prstGeom prst="rect">
            <a:avLst/>
          </a:prstGeom>
        </p:spPr>
      </p:pic>
      <p:sp>
        <p:nvSpPr>
          <p:cNvPr id="4" name="Rectángulo 3">
            <a:extLst>
              <a:ext uri="{FF2B5EF4-FFF2-40B4-BE49-F238E27FC236}">
                <a16:creationId xmlns:a16="http://schemas.microsoft.com/office/drawing/2014/main" id="{4F1EE720-C162-C633-23C6-646D7DFEB5BE}"/>
              </a:ext>
            </a:extLst>
          </p:cNvPr>
          <p:cNvSpPr/>
          <p:nvPr userDrawn="1"/>
        </p:nvSpPr>
        <p:spPr>
          <a:xfrm>
            <a:off x="0" y="0"/>
            <a:ext cx="12192000" cy="1049643"/>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pic>
        <p:nvPicPr>
          <p:cNvPr id="6" name="Imagen 5">
            <a:extLst>
              <a:ext uri="{FF2B5EF4-FFF2-40B4-BE49-F238E27FC236}">
                <a16:creationId xmlns:a16="http://schemas.microsoft.com/office/drawing/2014/main" id="{3718740D-31EB-7401-C897-8DEFCF58DF2D}"/>
              </a:ext>
            </a:extLst>
          </p:cNvPr>
          <p:cNvPicPr>
            <a:picLocks noChangeAspect="1"/>
          </p:cNvPicPr>
          <p:nvPr userDrawn="1"/>
        </p:nvPicPr>
        <p:blipFill>
          <a:blip r:embed="rId4"/>
          <a:stretch>
            <a:fillRect/>
          </a:stretch>
        </p:blipFill>
        <p:spPr>
          <a:xfrm>
            <a:off x="1" y="259555"/>
            <a:ext cx="1200151" cy="481279"/>
          </a:xfrm>
          <a:prstGeom prst="rect">
            <a:avLst/>
          </a:prstGeom>
        </p:spPr>
      </p:pic>
      <p:pic>
        <p:nvPicPr>
          <p:cNvPr id="7" name="Gráfico 6">
            <a:extLst>
              <a:ext uri="{FF2B5EF4-FFF2-40B4-BE49-F238E27FC236}">
                <a16:creationId xmlns:a16="http://schemas.microsoft.com/office/drawing/2014/main" id="{4D19D7AC-4E70-E470-16CD-C0EC100D7E5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7033" r="7735"/>
          <a:stretch/>
        </p:blipFill>
        <p:spPr>
          <a:xfrm>
            <a:off x="10010789" y="267630"/>
            <a:ext cx="2003580" cy="569311"/>
          </a:xfrm>
          <a:prstGeom prst="rect">
            <a:avLst/>
          </a:prstGeom>
        </p:spPr>
      </p:pic>
    </p:spTree>
    <p:extLst>
      <p:ext uri="{BB962C8B-B14F-4D97-AF65-F5344CB8AC3E}">
        <p14:creationId xmlns:p14="http://schemas.microsoft.com/office/powerpoint/2010/main" val="214683096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ver Blue">
    <p:bg>
      <p:bgPr>
        <a:solidFill>
          <a:schemeClr val="bg1"/>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F1EE720-C162-C633-23C6-646D7DFEB5BE}"/>
              </a:ext>
            </a:extLst>
          </p:cNvPr>
          <p:cNvSpPr/>
          <p:nvPr userDrawn="1"/>
        </p:nvSpPr>
        <p:spPr>
          <a:xfrm>
            <a:off x="0" y="0"/>
            <a:ext cx="12192000" cy="1049643"/>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pic>
        <p:nvPicPr>
          <p:cNvPr id="6" name="Imagen 5">
            <a:extLst>
              <a:ext uri="{FF2B5EF4-FFF2-40B4-BE49-F238E27FC236}">
                <a16:creationId xmlns:a16="http://schemas.microsoft.com/office/drawing/2014/main" id="{3718740D-31EB-7401-C897-8DEFCF58DF2D}"/>
              </a:ext>
            </a:extLst>
          </p:cNvPr>
          <p:cNvPicPr>
            <a:picLocks noChangeAspect="1"/>
          </p:cNvPicPr>
          <p:nvPr userDrawn="1"/>
        </p:nvPicPr>
        <p:blipFill>
          <a:blip r:embed="rId2"/>
          <a:stretch>
            <a:fillRect/>
          </a:stretch>
        </p:blipFill>
        <p:spPr>
          <a:xfrm>
            <a:off x="1" y="259555"/>
            <a:ext cx="1200151" cy="481279"/>
          </a:xfrm>
          <a:prstGeom prst="rect">
            <a:avLst/>
          </a:prstGeom>
        </p:spPr>
      </p:pic>
      <p:pic>
        <p:nvPicPr>
          <p:cNvPr id="7" name="Gráfico 6">
            <a:extLst>
              <a:ext uri="{FF2B5EF4-FFF2-40B4-BE49-F238E27FC236}">
                <a16:creationId xmlns:a16="http://schemas.microsoft.com/office/drawing/2014/main" id="{4D19D7AC-4E70-E470-16CD-C0EC100D7E5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7033" r="7735"/>
          <a:stretch/>
        </p:blipFill>
        <p:spPr>
          <a:xfrm>
            <a:off x="10010789" y="267630"/>
            <a:ext cx="2003580" cy="569311"/>
          </a:xfrm>
          <a:prstGeom prst="rect">
            <a:avLst/>
          </a:prstGeom>
        </p:spPr>
      </p:pic>
    </p:spTree>
    <p:extLst>
      <p:ext uri="{BB962C8B-B14F-4D97-AF65-F5344CB8AC3E}">
        <p14:creationId xmlns:p14="http://schemas.microsoft.com/office/powerpoint/2010/main" val="286118998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image" Target="../media/image3.jpg"/><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theme" Target="../theme/theme2.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9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hdr="0" ftr="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s-E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E72B9D8-5733-DD44-2462-D89F3FFDFFDE}"/>
              </a:ext>
            </a:extLst>
          </p:cNvPr>
          <p:cNvSpPr/>
          <p:nvPr userDrawn="1"/>
        </p:nvSpPr>
        <p:spPr>
          <a:xfrm>
            <a:off x="0" y="0"/>
            <a:ext cx="12192000" cy="1049643"/>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pic>
        <p:nvPicPr>
          <p:cNvPr id="5" name="Imagen 4">
            <a:extLst>
              <a:ext uri="{FF2B5EF4-FFF2-40B4-BE49-F238E27FC236}">
                <a16:creationId xmlns:a16="http://schemas.microsoft.com/office/drawing/2014/main" id="{AA22C455-010B-9A46-8690-F15D4FB1F726}"/>
              </a:ext>
            </a:extLst>
          </p:cNvPr>
          <p:cNvPicPr>
            <a:picLocks noChangeAspect="1"/>
          </p:cNvPicPr>
          <p:nvPr userDrawn="1"/>
        </p:nvPicPr>
        <p:blipFill>
          <a:blip r:embed="rId28"/>
          <a:stretch>
            <a:fillRect/>
          </a:stretch>
        </p:blipFill>
        <p:spPr>
          <a:xfrm>
            <a:off x="1" y="259555"/>
            <a:ext cx="1200151" cy="481279"/>
          </a:xfrm>
          <a:prstGeom prst="rect">
            <a:avLst/>
          </a:prstGeom>
        </p:spPr>
      </p:pic>
      <p:pic>
        <p:nvPicPr>
          <p:cNvPr id="4" name="Gráfico 3">
            <a:extLst>
              <a:ext uri="{FF2B5EF4-FFF2-40B4-BE49-F238E27FC236}">
                <a16:creationId xmlns:a16="http://schemas.microsoft.com/office/drawing/2014/main" id="{E430E927-791A-D46C-9753-38629E31424F}"/>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l="7033" r="7735"/>
          <a:stretch/>
        </p:blipFill>
        <p:spPr>
          <a:xfrm>
            <a:off x="10010789" y="267630"/>
            <a:ext cx="2003580" cy="569311"/>
          </a:xfrm>
          <a:prstGeom prst="rect">
            <a:avLst/>
          </a:prstGeom>
        </p:spPr>
      </p:pic>
    </p:spTree>
    <p:extLst>
      <p:ext uri="{BB962C8B-B14F-4D97-AF65-F5344CB8AC3E}">
        <p14:creationId xmlns:p14="http://schemas.microsoft.com/office/powerpoint/2010/main" val="39077559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42" r:id="rId26"/>
  </p:sldLayoutIdLst>
  <p:hf hdr="0" ftr="0"/>
  <p:txStyles>
    <p:titleStyle>
      <a:lvl1pPr algn="l" defTabSz="609585" rtl="0" eaLnBrk="1" latinLnBrk="0" hangingPunct="1">
        <a:spcBef>
          <a:spcPct val="0"/>
        </a:spcBef>
        <a:buNone/>
        <a:defRPr sz="3733"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24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1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16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16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s-E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7">
          <p15:clr>
            <a:srgbClr val="F26B43"/>
          </p15:clr>
        </p15:guide>
        <p15:guide id="2" orient="horz" pos="350">
          <p15:clr>
            <a:srgbClr val="F26B43"/>
          </p15:clr>
        </p15:guide>
        <p15:guide id="3" pos="5488">
          <p15:clr>
            <a:srgbClr val="F26B43"/>
          </p15:clr>
        </p15:guide>
        <p15:guide id="4" pos="295">
          <p15:clr>
            <a:srgbClr val="F26B43"/>
          </p15:clr>
        </p15:guide>
        <p15:guide id="5" orient="horz" pos="214">
          <p15:clr>
            <a:srgbClr val="F26B43"/>
          </p15:clr>
        </p15:guide>
        <p15:guide id="6" orient="horz" pos="64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https://mcusercontent.com/72121d1fdbaa0062da79537f0/images/65f6114c-6d7e-9756-8d0b-03594f1c148a.jpg" TargetMode="External"/><Relationship Id="rId7" Type="http://schemas.openxmlformats.org/officeDocument/2006/relationships/image" Target="https://mcusercontent.com/72121d1fdbaa0062da79537f0/images/f2d0996e-fcef-535f-e2a1-b09bf8637d2e.jpg" TargetMode="External"/><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https://mcusercontent.com/72121d1fdbaa0062da79537f0/images/75e1962e-a0ba-c03e-78e4-57b0ee43ae1a.jpg" TargetMode="External"/><Relationship Id="rId5" Type="http://schemas.openxmlformats.org/officeDocument/2006/relationships/image" Target="https://mcusercontent.com/72121d1fdbaa0062da79537f0/images/007df879-6754-4df2-b875-1492586c9aae.jpg" TargetMode="External"/><Relationship Id="rId4" Type="http://schemas.openxmlformats.org/officeDocument/2006/relationships/image" Target="https://mcusercontent.com/72121d1fdbaa0062da79537f0/images/3bc8dd50-7b44-7f26-2e00-5250a114a101.jp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17.jfif"/><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85C1DA4A-1F95-0C41-A1EC-5263F0EFD13F}"/>
              </a:ext>
            </a:extLst>
          </p:cNvPr>
          <p:cNvSpPr>
            <a:spLocks noGrp="1"/>
          </p:cNvSpPr>
          <p:nvPr>
            <p:ph type="ctrTitle"/>
          </p:nvPr>
        </p:nvSpPr>
        <p:spPr/>
        <p:txBody>
          <a:bodyPr/>
          <a:lstStyle/>
          <a:p>
            <a:r>
              <a:rPr lang="en-GB" sz="3200" b="0" dirty="0"/>
              <a:t>De </a:t>
            </a:r>
            <a:r>
              <a:rPr lang="en-GB" sz="3200" dirty="0" err="1"/>
              <a:t>preventieve</a:t>
            </a:r>
            <a:r>
              <a:rPr lang="en-GB" sz="3200" dirty="0"/>
              <a:t> </a:t>
            </a:r>
            <a:r>
              <a:rPr lang="en-GB" sz="3200" dirty="0" err="1"/>
              <a:t>weg</a:t>
            </a:r>
            <a:r>
              <a:rPr lang="en-GB" sz="3200" dirty="0"/>
              <a:t> </a:t>
            </a:r>
            <a:r>
              <a:rPr lang="en-GB" sz="3200" b="0" dirty="0" err="1"/>
              <a:t>voor</a:t>
            </a:r>
            <a:r>
              <a:rPr lang="en-GB" sz="3200" b="0" dirty="0"/>
              <a:t> </a:t>
            </a:r>
            <a:r>
              <a:rPr lang="en-GB" sz="3200" b="0" dirty="0" err="1"/>
              <a:t>een</a:t>
            </a:r>
            <a:r>
              <a:rPr lang="en-GB" sz="3200" b="0" dirty="0"/>
              <a:t> </a:t>
            </a:r>
            <a:r>
              <a:rPr lang="en-GB" sz="3200" dirty="0" err="1"/>
              <a:t>professionele</a:t>
            </a:r>
            <a:r>
              <a:rPr lang="en-GB" sz="3200" dirty="0"/>
              <a:t> </a:t>
            </a:r>
            <a:r>
              <a:rPr lang="en-GB" sz="3200" b="0" dirty="0" err="1"/>
              <a:t>aanpak</a:t>
            </a:r>
            <a:endParaRPr lang="en-GB" sz="3200" b="0" dirty="0"/>
          </a:p>
        </p:txBody>
      </p:sp>
    </p:spTree>
    <p:extLst>
      <p:ext uri="{BB962C8B-B14F-4D97-AF65-F5344CB8AC3E}">
        <p14:creationId xmlns:p14="http://schemas.microsoft.com/office/powerpoint/2010/main" val="3596288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ABCC7659-F606-44BA-C017-D627D2C9543E}"/>
              </a:ext>
            </a:extLst>
          </p:cNvPr>
          <p:cNvSpPr txBox="1">
            <a:spLocks/>
          </p:cNvSpPr>
          <p:nvPr/>
        </p:nvSpPr>
        <p:spPr>
          <a:xfrm>
            <a:off x="1352551" y="1509675"/>
            <a:ext cx="10416116" cy="596391"/>
          </a:xfrm>
          <a:prstGeom prst="rect">
            <a:avLst/>
          </a:prstGeom>
        </p:spPr>
        <p:txBody>
          <a:bodyPr lIns="90000" tIns="36000" rIns="0" bIns="0"/>
          <a:lstStyle>
            <a:lvl1pPr algn="l" defTabSz="609585" rtl="0" eaLnBrk="1" latinLnBrk="0" hangingPunct="1">
              <a:spcBef>
                <a:spcPct val="0"/>
              </a:spcBef>
              <a:buNone/>
              <a:defRPr sz="3333" b="1" kern="1200">
                <a:solidFill>
                  <a:srgbClr val="446CFF"/>
                </a:solidFill>
                <a:latin typeface="+mn-lt"/>
                <a:ea typeface="+mj-ea"/>
                <a:cs typeface="+mj-cs"/>
              </a:defRPr>
            </a:lvl1pPr>
          </a:lstStyle>
          <a:p>
            <a:r>
              <a:rPr lang="nl-NL" dirty="0">
                <a:solidFill>
                  <a:schemeClr val="tx2"/>
                </a:solidFill>
              </a:rPr>
              <a:t>4. </a:t>
            </a:r>
            <a:r>
              <a:rPr lang="nl-NL" dirty="0" err="1">
                <a:solidFill>
                  <a:schemeClr val="tx2"/>
                </a:solidFill>
              </a:rPr>
              <a:t>Robotmelken</a:t>
            </a:r>
            <a:r>
              <a:rPr lang="nl-NL" dirty="0">
                <a:solidFill>
                  <a:schemeClr val="tx2"/>
                </a:solidFill>
              </a:rPr>
              <a:t> in de praktijk - september</a:t>
            </a:r>
          </a:p>
          <a:p>
            <a:r>
              <a:rPr lang="nl-NL" dirty="0">
                <a:solidFill>
                  <a:schemeClr val="tx2"/>
                </a:solidFill>
              </a:rPr>
              <a:t>	</a:t>
            </a:r>
          </a:p>
        </p:txBody>
      </p:sp>
      <p:pic>
        <p:nvPicPr>
          <p:cNvPr id="5" name="Afbeelding 4" descr="Afbeelding met kleding, persoon, Menselijk gezicht, person&#10;&#10;Door AI gegenereerde inhoud is mogelijk onjuist.">
            <a:extLst>
              <a:ext uri="{FF2B5EF4-FFF2-40B4-BE49-F238E27FC236}">
                <a16:creationId xmlns:a16="http://schemas.microsoft.com/office/drawing/2014/main" id="{D20560B1-B0F7-8F35-EE55-251F6FB3EB9C}"/>
              </a:ext>
            </a:extLst>
          </p:cNvPr>
          <p:cNvPicPr>
            <a:picLocks noChangeAspect="1"/>
          </p:cNvPicPr>
          <p:nvPr/>
        </p:nvPicPr>
        <p:blipFill>
          <a:blip r:embed="rId3">
            <a:extLst>
              <a:ext uri="{28A0092B-C50C-407E-A947-70E740481C1C}">
                <a14:useLocalDpi xmlns:a14="http://schemas.microsoft.com/office/drawing/2010/main" val="0"/>
              </a:ext>
            </a:extLst>
          </a:blip>
          <a:srcRect b="22283"/>
          <a:stretch>
            <a:fillRect/>
          </a:stretch>
        </p:blipFill>
        <p:spPr>
          <a:xfrm>
            <a:off x="0" y="2462350"/>
            <a:ext cx="6689709" cy="3899262"/>
          </a:xfrm>
          <a:prstGeom prst="rect">
            <a:avLst/>
          </a:prstGeom>
        </p:spPr>
      </p:pic>
      <p:pic>
        <p:nvPicPr>
          <p:cNvPr id="7" name="Afbeelding 6" descr="Afbeelding met kleding, persoon, groep, gebouw&#10;&#10;Door AI gegenereerde inhoud is mogelijk onjuist.">
            <a:extLst>
              <a:ext uri="{FF2B5EF4-FFF2-40B4-BE49-F238E27FC236}">
                <a16:creationId xmlns:a16="http://schemas.microsoft.com/office/drawing/2014/main" id="{A3C38986-5DF0-BCFD-15D4-6429781A1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628" y="2462350"/>
            <a:ext cx="5203372" cy="3902529"/>
          </a:xfrm>
          <a:prstGeom prst="rect">
            <a:avLst/>
          </a:prstGeom>
        </p:spPr>
      </p:pic>
    </p:spTree>
    <p:extLst>
      <p:ext uri="{BB962C8B-B14F-4D97-AF65-F5344CB8AC3E}">
        <p14:creationId xmlns:p14="http://schemas.microsoft.com/office/powerpoint/2010/main" val="2599846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B43B4EE-8A28-D157-B1C0-71F91ADF6651}"/>
              </a:ext>
            </a:extLst>
          </p:cNvPr>
          <p:cNvSpPr txBox="1">
            <a:spLocks/>
          </p:cNvSpPr>
          <p:nvPr/>
        </p:nvSpPr>
        <p:spPr>
          <a:xfrm>
            <a:off x="1352551" y="1509675"/>
            <a:ext cx="10416116" cy="596391"/>
          </a:xfrm>
          <a:prstGeom prst="rect">
            <a:avLst/>
          </a:prstGeom>
        </p:spPr>
        <p:txBody>
          <a:bodyPr lIns="90000" tIns="36000" rIns="0" bIns="0"/>
          <a:lstStyle>
            <a:lvl1pPr algn="l" defTabSz="609585" rtl="0" eaLnBrk="1" latinLnBrk="0" hangingPunct="1">
              <a:spcBef>
                <a:spcPct val="0"/>
              </a:spcBef>
              <a:buNone/>
              <a:defRPr sz="3333" b="1" kern="1200">
                <a:solidFill>
                  <a:srgbClr val="446CFF"/>
                </a:solidFill>
                <a:latin typeface="+mn-lt"/>
                <a:ea typeface="+mj-ea"/>
                <a:cs typeface="+mj-cs"/>
              </a:defRPr>
            </a:lvl1pPr>
          </a:lstStyle>
          <a:p>
            <a:r>
              <a:rPr lang="nl-NL" dirty="0">
                <a:solidFill>
                  <a:schemeClr val="tx2"/>
                </a:solidFill>
              </a:rPr>
              <a:t>5. Communicatie 2.0 – oktober/november</a:t>
            </a:r>
          </a:p>
          <a:p>
            <a:r>
              <a:rPr lang="nl-NL" dirty="0">
                <a:solidFill>
                  <a:schemeClr val="tx2"/>
                </a:solidFill>
              </a:rPr>
              <a:t>	</a:t>
            </a:r>
          </a:p>
        </p:txBody>
      </p:sp>
      <p:sp>
        <p:nvSpPr>
          <p:cNvPr id="4" name="Tekstvak 3">
            <a:extLst>
              <a:ext uri="{FF2B5EF4-FFF2-40B4-BE49-F238E27FC236}">
                <a16:creationId xmlns:a16="http://schemas.microsoft.com/office/drawing/2014/main" id="{32BC1059-076B-7471-05F3-FFF97C61952D}"/>
              </a:ext>
            </a:extLst>
          </p:cNvPr>
          <p:cNvSpPr txBox="1"/>
          <p:nvPr/>
        </p:nvSpPr>
        <p:spPr>
          <a:xfrm>
            <a:off x="568771" y="2524944"/>
            <a:ext cx="11983675" cy="1348061"/>
          </a:xfrm>
          <a:prstGeom prst="rect">
            <a:avLst/>
          </a:prstGeom>
          <a:noFill/>
        </p:spPr>
        <p:txBody>
          <a:bodyPr wrap="square">
            <a:spAutoFit/>
          </a:bodyPr>
          <a:lstStyle/>
          <a:p>
            <a:pPr marL="342900" marR="0" lvl="0" indent="-342900" defTabSz="609585" rtl="0" eaLnBrk="1" fontAlgn="auto" latinLnBrk="0" hangingPunct="1">
              <a:lnSpc>
                <a:spcPct val="100000"/>
              </a:lnSpc>
              <a:spcBef>
                <a:spcPct val="20000"/>
              </a:spcBef>
              <a:spcAft>
                <a:spcPts val="0"/>
              </a:spcAft>
              <a:buClrTx/>
              <a:buSzTx/>
              <a:buFontTx/>
              <a:buChar char="-"/>
              <a:tabLst/>
              <a:defRPr/>
            </a:pPr>
            <a:r>
              <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rPr>
              <a:t>Vervolgworkshop door St. Anna Advies</a:t>
            </a:r>
          </a:p>
          <a:p>
            <a:pPr marL="342900" marR="0" lvl="0" indent="-342900" defTabSz="609585" rtl="0" eaLnBrk="1" fontAlgn="auto" latinLnBrk="0" hangingPunct="1">
              <a:lnSpc>
                <a:spcPct val="100000"/>
              </a:lnSpc>
              <a:spcBef>
                <a:spcPct val="20000"/>
              </a:spcBef>
              <a:spcAft>
                <a:spcPts val="0"/>
              </a:spcAft>
              <a:buClrTx/>
              <a:buSzTx/>
              <a:buFontTx/>
              <a:buChar char="-"/>
              <a:tabLst/>
              <a:defRPr/>
            </a:pPr>
            <a:r>
              <a:rPr lang="nl-NL" sz="2400" dirty="0">
                <a:solidFill>
                  <a:srgbClr val="636569"/>
                </a:solidFill>
                <a:latin typeface="Arial" panose="020B0604020202020204"/>
              </a:rPr>
              <a:t>Verdieping en vaardigheden</a:t>
            </a:r>
            <a:endPar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endParaRPr>
          </a:p>
          <a:p>
            <a:pPr marL="342900" marR="0" lvl="0" indent="-342900" defTabSz="609585" rtl="0" eaLnBrk="1" fontAlgn="auto" latinLnBrk="0" hangingPunct="1">
              <a:lnSpc>
                <a:spcPct val="100000"/>
              </a:lnSpc>
              <a:spcBef>
                <a:spcPct val="20000"/>
              </a:spcBef>
              <a:spcAft>
                <a:spcPts val="0"/>
              </a:spcAft>
              <a:buClrTx/>
              <a:buSzTx/>
              <a:buFontTx/>
              <a:buChar char="-"/>
              <a:tabLst/>
              <a:defRPr/>
            </a:pPr>
            <a:endPar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endParaRPr>
          </a:p>
        </p:txBody>
      </p:sp>
      <p:pic>
        <p:nvPicPr>
          <p:cNvPr id="5122" name="Picture 2">
            <a:extLst>
              <a:ext uri="{FF2B5EF4-FFF2-40B4-BE49-F238E27FC236}">
                <a16:creationId xmlns:a16="http://schemas.microsoft.com/office/drawing/2014/main" id="{5E8A3464-2C95-EC46-EF6D-47BB04ADF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3657" y="3873005"/>
            <a:ext cx="3500846" cy="218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248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86A0C95-E839-1D30-9BB7-517143F3ACB6}"/>
              </a:ext>
            </a:extLst>
          </p:cNvPr>
          <p:cNvSpPr txBox="1">
            <a:spLocks/>
          </p:cNvSpPr>
          <p:nvPr/>
        </p:nvSpPr>
        <p:spPr>
          <a:xfrm>
            <a:off x="1352551" y="1509675"/>
            <a:ext cx="10416116" cy="596391"/>
          </a:xfrm>
          <a:prstGeom prst="rect">
            <a:avLst/>
          </a:prstGeom>
        </p:spPr>
        <p:txBody>
          <a:bodyPr lIns="90000" tIns="36000" rIns="0" bIns="0"/>
          <a:lstStyle>
            <a:lvl1pPr algn="l" defTabSz="609585" rtl="0" eaLnBrk="1" latinLnBrk="0" hangingPunct="1">
              <a:spcBef>
                <a:spcPct val="0"/>
              </a:spcBef>
              <a:buNone/>
              <a:defRPr sz="3333" b="1" kern="1200">
                <a:solidFill>
                  <a:srgbClr val="446CFF"/>
                </a:solidFill>
                <a:latin typeface="+mn-lt"/>
                <a:ea typeface="+mj-ea"/>
                <a:cs typeface="+mj-cs"/>
              </a:defRPr>
            </a:lvl1pPr>
          </a:lstStyle>
          <a:p>
            <a:r>
              <a:rPr lang="nl-NL" dirty="0">
                <a:solidFill>
                  <a:schemeClr val="tx2"/>
                </a:solidFill>
              </a:rPr>
              <a:t>6. De nieuwste inzichten – januari 2027</a:t>
            </a:r>
          </a:p>
          <a:p>
            <a:r>
              <a:rPr lang="nl-NL" dirty="0">
                <a:solidFill>
                  <a:schemeClr val="tx2"/>
                </a:solidFill>
              </a:rPr>
              <a:t>	</a:t>
            </a:r>
          </a:p>
        </p:txBody>
      </p:sp>
      <p:sp>
        <p:nvSpPr>
          <p:cNvPr id="4" name="Tekstvak 3">
            <a:extLst>
              <a:ext uri="{FF2B5EF4-FFF2-40B4-BE49-F238E27FC236}">
                <a16:creationId xmlns:a16="http://schemas.microsoft.com/office/drawing/2014/main" id="{00CA4772-C83A-081A-A3A8-C38984804B4A}"/>
              </a:ext>
            </a:extLst>
          </p:cNvPr>
          <p:cNvSpPr txBox="1"/>
          <p:nvPr/>
        </p:nvSpPr>
        <p:spPr>
          <a:xfrm>
            <a:off x="856154" y="2603321"/>
            <a:ext cx="11983675" cy="1348061"/>
          </a:xfrm>
          <a:prstGeom prst="rect">
            <a:avLst/>
          </a:prstGeom>
          <a:noFill/>
        </p:spPr>
        <p:txBody>
          <a:bodyPr wrap="square">
            <a:spAutoFit/>
          </a:bodyPr>
          <a:lstStyle/>
          <a:p>
            <a:pPr marL="342900" marR="0" lvl="0" indent="-342900" defTabSz="609585" rtl="0" eaLnBrk="1" fontAlgn="auto" latinLnBrk="0" hangingPunct="1">
              <a:lnSpc>
                <a:spcPct val="100000"/>
              </a:lnSpc>
              <a:spcBef>
                <a:spcPct val="20000"/>
              </a:spcBef>
              <a:spcAft>
                <a:spcPts val="0"/>
              </a:spcAft>
              <a:buClrTx/>
              <a:buSzTx/>
              <a:buFontTx/>
              <a:buChar char="-"/>
              <a:tabLst/>
              <a:defRPr/>
            </a:pPr>
            <a:r>
              <a:rPr lang="nl-NL" sz="2400" dirty="0">
                <a:solidFill>
                  <a:srgbClr val="636569"/>
                </a:solidFill>
                <a:latin typeface="Arial" panose="020B0604020202020204"/>
              </a:rPr>
              <a:t>Nieuwste wetenschappelijke inzichten uiergezondheid</a:t>
            </a:r>
            <a:endPar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endParaRPr>
          </a:p>
          <a:p>
            <a:pPr marL="342900" marR="0" lvl="0" indent="-342900" defTabSz="609585" rtl="0" eaLnBrk="1" fontAlgn="auto" latinLnBrk="0" hangingPunct="1">
              <a:lnSpc>
                <a:spcPct val="100000"/>
              </a:lnSpc>
              <a:spcBef>
                <a:spcPct val="20000"/>
              </a:spcBef>
              <a:spcAft>
                <a:spcPts val="0"/>
              </a:spcAft>
              <a:buClrTx/>
              <a:buSzTx/>
              <a:buFontTx/>
              <a:buChar char="-"/>
              <a:tabLst/>
              <a:defRPr/>
            </a:pPr>
            <a:r>
              <a:rPr lang="nl-NL" sz="2400" dirty="0" err="1">
                <a:solidFill>
                  <a:srgbClr val="636569"/>
                </a:solidFill>
                <a:latin typeface="Arial" panose="020B0604020202020204"/>
              </a:rPr>
              <a:t>Boxmateriaal</a:t>
            </a:r>
            <a:endPar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endParaRPr>
          </a:p>
          <a:p>
            <a:pPr marL="342900" marR="0" lvl="0" indent="-342900" defTabSz="609585" rtl="0" eaLnBrk="1" fontAlgn="auto" latinLnBrk="0" hangingPunct="1">
              <a:lnSpc>
                <a:spcPct val="100000"/>
              </a:lnSpc>
              <a:spcBef>
                <a:spcPct val="20000"/>
              </a:spcBef>
              <a:spcAft>
                <a:spcPts val="0"/>
              </a:spcAft>
              <a:buClrTx/>
              <a:buSzTx/>
              <a:buFontTx/>
              <a:buChar char="-"/>
              <a:tabLst/>
              <a:defRPr/>
            </a:pPr>
            <a:endPar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endParaRPr>
          </a:p>
        </p:txBody>
      </p:sp>
      <p:pic>
        <p:nvPicPr>
          <p:cNvPr id="5" name="Afbeelding 4">
            <a:extLst>
              <a:ext uri="{FF2B5EF4-FFF2-40B4-BE49-F238E27FC236}">
                <a16:creationId xmlns:a16="http://schemas.microsoft.com/office/drawing/2014/main" id="{4663E630-E2F6-5A68-6019-A52447FA74D4}"/>
              </a:ext>
            </a:extLst>
          </p:cNvPr>
          <p:cNvPicPr>
            <a:picLocks noChangeAspect="1"/>
          </p:cNvPicPr>
          <p:nvPr/>
        </p:nvPicPr>
        <p:blipFill>
          <a:blip r:embed="rId2"/>
          <a:srcRect l="25143" t="80930" r="45886" b="10063"/>
          <a:stretch>
            <a:fillRect/>
          </a:stretch>
        </p:blipFill>
        <p:spPr>
          <a:xfrm>
            <a:off x="4067016" y="5059745"/>
            <a:ext cx="7987776" cy="1396944"/>
          </a:xfrm>
          <a:prstGeom prst="rect">
            <a:avLst/>
          </a:prstGeom>
        </p:spPr>
      </p:pic>
    </p:spTree>
    <p:extLst>
      <p:ext uri="{BB962C8B-B14F-4D97-AF65-F5344CB8AC3E}">
        <p14:creationId xmlns:p14="http://schemas.microsoft.com/office/powerpoint/2010/main" val="4137900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1F8B197-C185-D10F-4142-BD7BB57CEDC6}"/>
              </a:ext>
            </a:extLst>
          </p:cNvPr>
          <p:cNvSpPr txBox="1">
            <a:spLocks/>
          </p:cNvSpPr>
          <p:nvPr/>
        </p:nvSpPr>
        <p:spPr>
          <a:xfrm>
            <a:off x="712470" y="1509675"/>
            <a:ext cx="11017975" cy="596391"/>
          </a:xfrm>
          <a:prstGeom prst="rect">
            <a:avLst/>
          </a:prstGeom>
        </p:spPr>
        <p:txBody>
          <a:bodyPr lIns="90000" tIns="36000" rIns="0" bIns="0"/>
          <a:lstStyle>
            <a:lvl1pPr algn="l" defTabSz="609585" rtl="0" eaLnBrk="1" latinLnBrk="0" hangingPunct="1">
              <a:spcBef>
                <a:spcPct val="0"/>
              </a:spcBef>
              <a:buNone/>
              <a:defRPr sz="3333" b="1" kern="1200">
                <a:solidFill>
                  <a:srgbClr val="446CFF"/>
                </a:solidFill>
                <a:latin typeface="+mn-lt"/>
                <a:ea typeface="+mj-ea"/>
                <a:cs typeface="+mj-cs"/>
              </a:defRPr>
            </a:lvl1pPr>
          </a:lstStyle>
          <a:p>
            <a:r>
              <a:rPr lang="nl-NL" dirty="0">
                <a:solidFill>
                  <a:schemeClr val="tx2"/>
                </a:solidFill>
              </a:rPr>
              <a:t>7. De toekomst van mastitisbehandeling – maart 2027 </a:t>
            </a:r>
          </a:p>
          <a:p>
            <a:r>
              <a:rPr lang="nl-NL" dirty="0">
                <a:solidFill>
                  <a:schemeClr val="tx2"/>
                </a:solidFill>
              </a:rPr>
              <a:t>	</a:t>
            </a:r>
          </a:p>
        </p:txBody>
      </p:sp>
      <p:sp>
        <p:nvSpPr>
          <p:cNvPr id="4" name="Tekstvak 3">
            <a:extLst>
              <a:ext uri="{FF2B5EF4-FFF2-40B4-BE49-F238E27FC236}">
                <a16:creationId xmlns:a16="http://schemas.microsoft.com/office/drawing/2014/main" id="{A6450C18-C5AA-76CA-52B4-B434C69E0563}"/>
              </a:ext>
            </a:extLst>
          </p:cNvPr>
          <p:cNvSpPr txBox="1"/>
          <p:nvPr/>
        </p:nvSpPr>
        <p:spPr>
          <a:xfrm>
            <a:off x="568771" y="2603321"/>
            <a:ext cx="11983675" cy="1348061"/>
          </a:xfrm>
          <a:prstGeom prst="rect">
            <a:avLst/>
          </a:prstGeom>
          <a:noFill/>
        </p:spPr>
        <p:txBody>
          <a:bodyPr wrap="square">
            <a:spAutoFit/>
          </a:bodyPr>
          <a:lstStyle/>
          <a:p>
            <a:pPr marL="342900" marR="0" lvl="0" indent="-342900" defTabSz="609585" rtl="0" eaLnBrk="1" fontAlgn="auto" latinLnBrk="0" hangingPunct="1">
              <a:lnSpc>
                <a:spcPct val="100000"/>
              </a:lnSpc>
              <a:spcBef>
                <a:spcPct val="20000"/>
              </a:spcBef>
              <a:spcAft>
                <a:spcPts val="0"/>
              </a:spcAft>
              <a:buClrTx/>
              <a:buSzTx/>
              <a:buFontTx/>
              <a:buChar char="-"/>
              <a:tabLst/>
              <a:defRPr/>
            </a:pPr>
            <a:r>
              <a:rPr lang="nl-NL" sz="2400" dirty="0">
                <a:solidFill>
                  <a:srgbClr val="636569"/>
                </a:solidFill>
                <a:latin typeface="Arial" panose="020B0604020202020204"/>
              </a:rPr>
              <a:t>ONLINE sessie</a:t>
            </a:r>
          </a:p>
          <a:p>
            <a:pPr marL="342900" marR="0" lvl="0" indent="-342900" defTabSz="609585" rtl="0" eaLnBrk="1" fontAlgn="auto" latinLnBrk="0" hangingPunct="1">
              <a:lnSpc>
                <a:spcPct val="100000"/>
              </a:lnSpc>
              <a:spcBef>
                <a:spcPct val="20000"/>
              </a:spcBef>
              <a:spcAft>
                <a:spcPts val="0"/>
              </a:spcAft>
              <a:buClrTx/>
              <a:buSzTx/>
              <a:buFontTx/>
              <a:buChar char="-"/>
              <a:tabLst/>
              <a:defRPr/>
            </a:pPr>
            <a:r>
              <a:rPr kumimoji="0" lang="nl-NL" sz="2400" b="0" i="0" u="none" strike="noStrike" kern="1200" cap="none" spc="0" normalizeH="0" baseline="0" noProof="0" dirty="0" err="1">
                <a:ln>
                  <a:noFill/>
                </a:ln>
                <a:solidFill>
                  <a:srgbClr val="636569"/>
                </a:solidFill>
                <a:effectLst/>
                <a:uLnTx/>
                <a:uFillTx/>
                <a:latin typeface="Arial" panose="020B0604020202020204"/>
                <a:ea typeface="+mn-ea"/>
                <a:cs typeface="+mn-cs"/>
              </a:rPr>
              <a:t>Scandi</a:t>
            </a:r>
            <a:r>
              <a:rPr lang="nl-NL" sz="2400" dirty="0" err="1">
                <a:solidFill>
                  <a:srgbClr val="636569"/>
                </a:solidFill>
                <a:latin typeface="Arial" panose="020B0604020202020204"/>
              </a:rPr>
              <a:t>navische</a:t>
            </a:r>
            <a:r>
              <a:rPr lang="nl-NL" sz="2400" dirty="0">
                <a:solidFill>
                  <a:srgbClr val="636569"/>
                </a:solidFill>
                <a:latin typeface="Arial" panose="020B0604020202020204"/>
              </a:rPr>
              <a:t> aanpak van mastitisbehandeling</a:t>
            </a:r>
            <a:endPar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endParaRPr>
          </a:p>
          <a:p>
            <a:pPr marL="342900" lvl="0" indent="-342900" defTabSz="609585">
              <a:spcBef>
                <a:spcPct val="20000"/>
              </a:spcBef>
              <a:buFontTx/>
              <a:buChar char="-"/>
              <a:defRPr/>
            </a:pPr>
            <a:r>
              <a:rPr lang="nl-NL" sz="2400" dirty="0">
                <a:solidFill>
                  <a:srgbClr val="636569"/>
                </a:solidFill>
              </a:rPr>
              <a:t>Michael </a:t>
            </a:r>
            <a:r>
              <a:rPr lang="nl-NL" sz="2400" dirty="0" err="1">
                <a:solidFill>
                  <a:srgbClr val="636569"/>
                </a:solidFill>
              </a:rPr>
              <a:t>Farre</a:t>
            </a:r>
            <a:r>
              <a:rPr lang="nl-NL" sz="2400" dirty="0">
                <a:solidFill>
                  <a:srgbClr val="636569"/>
                </a:solidFill>
              </a:rPr>
              <a:t> - DVM / MBA / PhD fellow, IVH-KU SUND</a:t>
            </a:r>
            <a:endPar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endParaRPr>
          </a:p>
        </p:txBody>
      </p:sp>
      <p:pic>
        <p:nvPicPr>
          <p:cNvPr id="6" name="Afbeelding 5" descr="Afbeelding met tekst, kleding, person, Multimediasoftware&#10;&#10;Door AI gegenereerde inhoud is mogelijk onjuist.">
            <a:extLst>
              <a:ext uri="{FF2B5EF4-FFF2-40B4-BE49-F238E27FC236}">
                <a16:creationId xmlns:a16="http://schemas.microsoft.com/office/drawing/2014/main" id="{C0D09CA3-1A3C-9136-1DD4-3AFD19F8254D}"/>
              </a:ext>
            </a:extLst>
          </p:cNvPr>
          <p:cNvPicPr>
            <a:picLocks noChangeAspect="1"/>
          </p:cNvPicPr>
          <p:nvPr/>
        </p:nvPicPr>
        <p:blipFill>
          <a:blip r:embed="rId3"/>
          <a:srcRect l="84322" t="30709" r="2714" b="53904"/>
          <a:stretch>
            <a:fillRect/>
          </a:stretch>
        </p:blipFill>
        <p:spPr>
          <a:xfrm>
            <a:off x="8193024" y="4005439"/>
            <a:ext cx="3537421" cy="2361431"/>
          </a:xfrm>
          <a:prstGeom prst="rect">
            <a:avLst/>
          </a:prstGeom>
        </p:spPr>
      </p:pic>
    </p:spTree>
    <p:extLst>
      <p:ext uri="{BB962C8B-B14F-4D97-AF65-F5344CB8AC3E}">
        <p14:creationId xmlns:p14="http://schemas.microsoft.com/office/powerpoint/2010/main" val="2988724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412CEB9-0EF4-30DE-06C0-552D36B70AC3}"/>
              </a:ext>
            </a:extLst>
          </p:cNvPr>
          <p:cNvSpPr txBox="1">
            <a:spLocks/>
          </p:cNvSpPr>
          <p:nvPr/>
        </p:nvSpPr>
        <p:spPr>
          <a:xfrm>
            <a:off x="712470" y="1509675"/>
            <a:ext cx="11017975" cy="596391"/>
          </a:xfrm>
          <a:prstGeom prst="rect">
            <a:avLst/>
          </a:prstGeom>
        </p:spPr>
        <p:txBody>
          <a:bodyPr lIns="90000" tIns="36000" rIns="0" bIns="0"/>
          <a:lstStyle>
            <a:lvl1pPr algn="l" defTabSz="609585" rtl="0" eaLnBrk="1" latinLnBrk="0" hangingPunct="1">
              <a:spcBef>
                <a:spcPct val="0"/>
              </a:spcBef>
              <a:buNone/>
              <a:defRPr sz="3333" b="1" kern="1200">
                <a:solidFill>
                  <a:srgbClr val="446CFF"/>
                </a:solidFill>
                <a:latin typeface="+mn-lt"/>
                <a:ea typeface="+mj-ea"/>
                <a:cs typeface="+mj-cs"/>
              </a:defRPr>
            </a:lvl1pPr>
          </a:lstStyle>
          <a:p>
            <a:r>
              <a:rPr lang="nl-NL" dirty="0">
                <a:solidFill>
                  <a:schemeClr val="tx2"/>
                </a:solidFill>
              </a:rPr>
              <a:t>8. Eindsessie – mei 2027 </a:t>
            </a:r>
          </a:p>
          <a:p>
            <a:r>
              <a:rPr lang="nl-NL" dirty="0">
                <a:solidFill>
                  <a:schemeClr val="tx2"/>
                </a:solidFill>
              </a:rPr>
              <a:t>	</a:t>
            </a:r>
          </a:p>
        </p:txBody>
      </p:sp>
      <p:sp>
        <p:nvSpPr>
          <p:cNvPr id="4" name="Tekstvak 3">
            <a:extLst>
              <a:ext uri="{FF2B5EF4-FFF2-40B4-BE49-F238E27FC236}">
                <a16:creationId xmlns:a16="http://schemas.microsoft.com/office/drawing/2014/main" id="{9A07F320-660F-279A-DE3C-806CFA572C87}"/>
              </a:ext>
            </a:extLst>
          </p:cNvPr>
          <p:cNvSpPr txBox="1"/>
          <p:nvPr/>
        </p:nvSpPr>
        <p:spPr>
          <a:xfrm>
            <a:off x="568771" y="2603321"/>
            <a:ext cx="11983675" cy="904863"/>
          </a:xfrm>
          <a:prstGeom prst="rect">
            <a:avLst/>
          </a:prstGeom>
          <a:noFill/>
        </p:spPr>
        <p:txBody>
          <a:bodyPr wrap="square">
            <a:spAutoFit/>
          </a:bodyPr>
          <a:lstStyle/>
          <a:p>
            <a:pPr marL="342900" marR="0" lvl="0" indent="-342900" defTabSz="609585" rtl="0" eaLnBrk="1" fontAlgn="auto" latinLnBrk="0" hangingPunct="1">
              <a:lnSpc>
                <a:spcPct val="100000"/>
              </a:lnSpc>
              <a:spcBef>
                <a:spcPct val="20000"/>
              </a:spcBef>
              <a:spcAft>
                <a:spcPts val="0"/>
              </a:spcAft>
              <a:buClrTx/>
              <a:buSzTx/>
              <a:buFontTx/>
              <a:buChar char="-"/>
              <a:tabLst/>
              <a:defRPr/>
            </a:pPr>
            <a:r>
              <a:rPr lang="nl-NL" sz="2400" dirty="0">
                <a:solidFill>
                  <a:srgbClr val="636569"/>
                </a:solidFill>
                <a:latin typeface="Arial" panose="020B0604020202020204"/>
              </a:rPr>
              <a:t>Reflectie opgedane kennis en ervaringen</a:t>
            </a:r>
          </a:p>
          <a:p>
            <a:pPr marL="342900" marR="0" lvl="0" indent="-342900" defTabSz="609585" rtl="0" eaLnBrk="1" fontAlgn="auto" latinLnBrk="0" hangingPunct="1">
              <a:lnSpc>
                <a:spcPct val="100000"/>
              </a:lnSpc>
              <a:spcBef>
                <a:spcPct val="20000"/>
              </a:spcBef>
              <a:spcAft>
                <a:spcPts val="0"/>
              </a:spcAft>
              <a:buClrTx/>
              <a:buSzTx/>
              <a:buFontTx/>
              <a:buChar char="-"/>
              <a:tabLst/>
              <a:defRPr/>
            </a:pPr>
            <a:r>
              <a:rPr lang="nl-NL" sz="2400" dirty="0">
                <a:solidFill>
                  <a:srgbClr val="636569"/>
                </a:solidFill>
                <a:latin typeface="Arial" panose="020B0604020202020204"/>
              </a:rPr>
              <a:t>Evaluatie uiergezondheid van bedrijven gestart met mastitisvaccinatie</a:t>
            </a:r>
            <a:endPar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41537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051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A32F3-D492-C5D4-2B23-DB762289A9B9}"/>
            </a:ext>
          </a:extLst>
        </p:cNvPr>
        <p:cNvGrpSpPr/>
        <p:nvPr/>
      </p:nvGrpSpPr>
      <p:grpSpPr>
        <a:xfrm>
          <a:off x="0" y="0"/>
          <a:ext cx="0" cy="0"/>
          <a:chOff x="0" y="0"/>
          <a:chExt cx="0" cy="0"/>
        </a:xfrm>
      </p:grpSpPr>
      <p:pic>
        <p:nvPicPr>
          <p:cNvPr id="2" name="Imagen 6">
            <a:extLst>
              <a:ext uri="{FF2B5EF4-FFF2-40B4-BE49-F238E27FC236}">
                <a16:creationId xmlns:a16="http://schemas.microsoft.com/office/drawing/2014/main" id="{B4CF419F-C9A2-52CD-B6E3-9ACD49771215}"/>
              </a:ext>
            </a:extLst>
          </p:cNvPr>
          <p:cNvPicPr>
            <a:picLocks noChangeAspect="1"/>
          </p:cNvPicPr>
          <p:nvPr/>
        </p:nvPicPr>
        <p:blipFill rotWithShape="1">
          <a:blip r:embed="rId2"/>
          <a:srcRect t="5522"/>
          <a:stretch/>
        </p:blipFill>
        <p:spPr>
          <a:xfrm>
            <a:off x="-33405" y="0"/>
            <a:ext cx="12225403" cy="6858000"/>
          </a:xfrm>
          <a:prstGeom prst="rect">
            <a:avLst/>
          </a:prstGeom>
        </p:spPr>
      </p:pic>
      <p:sp>
        <p:nvSpPr>
          <p:cNvPr id="5" name="Rectángulo 4">
            <a:extLst>
              <a:ext uri="{FF2B5EF4-FFF2-40B4-BE49-F238E27FC236}">
                <a16:creationId xmlns:a16="http://schemas.microsoft.com/office/drawing/2014/main" id="{43E228D5-115C-20C1-903B-8A869D71BA36}"/>
              </a:ext>
            </a:extLst>
          </p:cNvPr>
          <p:cNvSpPr/>
          <p:nvPr/>
        </p:nvSpPr>
        <p:spPr>
          <a:xfrm>
            <a:off x="-11122" y="1030942"/>
            <a:ext cx="4869993" cy="4796117"/>
          </a:xfrm>
          <a:prstGeom prst="rect">
            <a:avLst/>
          </a:prstGeom>
          <a:solidFill>
            <a:srgbClr val="446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Imagen 7">
            <a:extLst>
              <a:ext uri="{FF2B5EF4-FFF2-40B4-BE49-F238E27FC236}">
                <a16:creationId xmlns:a16="http://schemas.microsoft.com/office/drawing/2014/main" id="{AB1B0DC0-63F0-22D3-87F7-A6B379E6A6E8}"/>
              </a:ext>
            </a:extLst>
          </p:cNvPr>
          <p:cNvPicPr>
            <a:picLocks noChangeAspect="1"/>
          </p:cNvPicPr>
          <p:nvPr/>
        </p:nvPicPr>
        <p:blipFill>
          <a:blip r:embed="rId3"/>
          <a:stretch>
            <a:fillRect/>
          </a:stretch>
        </p:blipFill>
        <p:spPr>
          <a:xfrm>
            <a:off x="1" y="259555"/>
            <a:ext cx="1200151" cy="481279"/>
          </a:xfrm>
          <a:prstGeom prst="rect">
            <a:avLst/>
          </a:prstGeom>
        </p:spPr>
      </p:pic>
      <p:sp>
        <p:nvSpPr>
          <p:cNvPr id="10" name="Tekstvak 9">
            <a:extLst>
              <a:ext uri="{FF2B5EF4-FFF2-40B4-BE49-F238E27FC236}">
                <a16:creationId xmlns:a16="http://schemas.microsoft.com/office/drawing/2014/main" id="{6C24F6DD-6A5A-814C-2FD7-A2B3C863780D}"/>
              </a:ext>
            </a:extLst>
          </p:cNvPr>
          <p:cNvSpPr txBox="1"/>
          <p:nvPr/>
        </p:nvSpPr>
        <p:spPr>
          <a:xfrm>
            <a:off x="239233" y="2828835"/>
            <a:ext cx="6113720"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prstClr val="white"/>
                </a:solidFill>
                <a:effectLst/>
                <a:uLnTx/>
                <a:uFillTx/>
                <a:latin typeface="Calibri" panose="020F0502020204030204"/>
                <a:ea typeface="+mn-ea"/>
                <a:cs typeface="+mn-cs"/>
              </a:rPr>
              <a:t>Building</a:t>
            </a:r>
            <a:r>
              <a:rPr kumimoji="0" lang="es-E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3600" b="1" i="0" u="none" strike="noStrike" kern="1200" cap="none" spc="0" normalizeH="0" baseline="0" noProof="0" dirty="0" err="1">
                <a:ln>
                  <a:noFill/>
                </a:ln>
                <a:solidFill>
                  <a:prstClr val="white"/>
                </a:solidFill>
                <a:effectLst/>
                <a:uLnTx/>
                <a:uFillTx/>
                <a:latin typeface="Calibri" panose="020F0502020204030204"/>
                <a:ea typeface="+mn-ea"/>
                <a:cs typeface="+mn-cs"/>
              </a:rPr>
              <a:t>Immunity</a:t>
            </a:r>
            <a:endParaRPr kumimoji="0" lang="es-ES" sz="3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prstClr val="white"/>
                </a:solidFill>
                <a:effectLst/>
                <a:uLnTx/>
                <a:uFillTx/>
                <a:latin typeface="Calibri" panose="020F0502020204030204"/>
                <a:ea typeface="+mn-ea"/>
                <a:cs typeface="+mn-cs"/>
              </a:rPr>
              <a:t>for</a:t>
            </a:r>
            <a:r>
              <a:rPr kumimoji="0" lang="es-ES" sz="3600" b="1" i="0" u="none" strike="noStrike" kern="1200" cap="none" spc="0" normalizeH="0" baseline="0" noProof="0" dirty="0">
                <a:ln>
                  <a:noFill/>
                </a:ln>
                <a:solidFill>
                  <a:prstClr val="white"/>
                </a:solidFill>
                <a:effectLst/>
                <a:uLnTx/>
                <a:uFillTx/>
                <a:latin typeface="Calibri" panose="020F0502020204030204"/>
                <a:ea typeface="+mn-ea"/>
                <a:cs typeface="+mn-cs"/>
              </a:rPr>
              <a:t> a </a:t>
            </a:r>
            <a:r>
              <a:rPr kumimoji="0" lang="es-ES" sz="3600" b="1" i="0" u="none" strike="noStrike" kern="1200" cap="none" spc="0" normalizeH="0" baseline="0" noProof="0" dirty="0" err="1">
                <a:ln>
                  <a:noFill/>
                </a:ln>
                <a:solidFill>
                  <a:prstClr val="white"/>
                </a:solidFill>
                <a:effectLst/>
                <a:uLnTx/>
                <a:uFillTx/>
                <a:latin typeface="Calibri" panose="020F0502020204030204"/>
                <a:ea typeface="+mn-ea"/>
                <a:cs typeface="+mn-cs"/>
              </a:rPr>
              <a:t>Healthier</a:t>
            </a:r>
            <a:r>
              <a:rPr kumimoji="0" lang="es-E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3600" b="1" i="0" u="none" strike="noStrike" kern="1200" cap="none" spc="0" normalizeH="0" baseline="0" noProof="0" dirty="0" err="1">
                <a:ln>
                  <a:noFill/>
                </a:ln>
                <a:solidFill>
                  <a:prstClr val="white"/>
                </a:solidFill>
                <a:effectLst/>
                <a:uLnTx/>
                <a:uFillTx/>
                <a:latin typeface="Calibri" panose="020F0502020204030204"/>
                <a:ea typeface="+mn-ea"/>
                <a:cs typeface="+mn-cs"/>
              </a:rPr>
              <a:t>World</a:t>
            </a:r>
            <a:endParaRPr kumimoji="0" lang="es-E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3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15E6A4F2-988C-9969-EBFA-2AEC1F6C6384}"/>
              </a:ext>
            </a:extLst>
          </p:cNvPr>
          <p:cNvSpPr txBox="1">
            <a:spLocks noGrp="1"/>
          </p:cNvSpPr>
          <p:nvPr>
            <p:ph type="body" sz="quarter" idx="11"/>
          </p:nvPr>
        </p:nvSpPr>
        <p:spPr>
          <a:xfrm>
            <a:off x="639672" y="1459911"/>
            <a:ext cx="10110787" cy="3341687"/>
          </a:xfrm>
          <a:prstGeom prst="rect">
            <a:avLst/>
          </a:prstGeom>
        </p:spPr>
        <p:txBody>
          <a:bodyPr/>
          <a:lstStyle>
            <a:lvl1pPr marL="457189" indent="-457189" algn="l" defTabSz="609585" rtl="0" eaLnBrk="1" latinLnBrk="0" hangingPunct="1">
              <a:spcBef>
                <a:spcPct val="20000"/>
              </a:spcBef>
              <a:buFont typeface="Arial"/>
              <a:buChar char="•"/>
              <a:defRPr sz="24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1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16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16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71450" indent="-171450">
              <a:buFontTx/>
              <a:buChar char="-"/>
            </a:pPr>
            <a:r>
              <a:rPr lang="nl-NL" b="1" dirty="0" err="1"/>
              <a:t>Biotech</a:t>
            </a:r>
            <a:r>
              <a:rPr lang="nl-NL" b="1" dirty="0"/>
              <a:t> farmaceutisch familiebedrijf</a:t>
            </a:r>
            <a:r>
              <a:rPr lang="nl-NL" dirty="0"/>
              <a:t>, in 1954 opgericht in Spanje door dierenartsen</a:t>
            </a:r>
          </a:p>
          <a:p>
            <a:pPr marL="171450" indent="-171450">
              <a:buFontTx/>
              <a:buChar char="-"/>
            </a:pPr>
            <a:endParaRPr lang="nl-NL" dirty="0"/>
          </a:p>
          <a:p>
            <a:pPr marL="171450" indent="-171450">
              <a:buFontTx/>
              <a:buChar char="-"/>
            </a:pPr>
            <a:r>
              <a:rPr lang="nl-NL" dirty="0"/>
              <a:t>Veel </a:t>
            </a:r>
            <a:r>
              <a:rPr lang="nl-NL" b="1" dirty="0"/>
              <a:t>dierenartsen</a:t>
            </a:r>
            <a:r>
              <a:rPr lang="nl-NL" dirty="0"/>
              <a:t> in het management, de organisatie en in het veld</a:t>
            </a:r>
          </a:p>
          <a:p>
            <a:pPr marL="171450" indent="-171450">
              <a:buFontTx/>
              <a:buChar char="-"/>
            </a:pPr>
            <a:endParaRPr lang="nl-NL" dirty="0"/>
          </a:p>
          <a:p>
            <a:pPr marL="171450" indent="-171450">
              <a:buFontTx/>
              <a:buChar char="-"/>
            </a:pPr>
            <a:r>
              <a:rPr lang="nl-NL" dirty="0"/>
              <a:t>Laboratoria, productiefabrieken en onderzoekscentra (R&amp;D)</a:t>
            </a:r>
          </a:p>
          <a:p>
            <a:endParaRPr lang="nl-NL" dirty="0"/>
          </a:p>
          <a:p>
            <a:pPr marL="171450" indent="-171450">
              <a:buFontTx/>
              <a:buChar char="-"/>
            </a:pPr>
            <a:r>
              <a:rPr lang="nl-NL" dirty="0"/>
              <a:t>100% gericht op </a:t>
            </a:r>
            <a:r>
              <a:rPr lang="nl-NL" b="1" dirty="0"/>
              <a:t>preventie</a:t>
            </a:r>
          </a:p>
          <a:p>
            <a:pPr marL="171450" indent="-171450">
              <a:buFontTx/>
              <a:buChar char="-"/>
            </a:pPr>
            <a:endParaRPr lang="nl-NL" b="1" dirty="0"/>
          </a:p>
          <a:p>
            <a:pPr marL="171450" indent="-171450">
              <a:buFontTx/>
              <a:buChar char="-"/>
            </a:pPr>
            <a:r>
              <a:rPr lang="nl-NL" dirty="0"/>
              <a:t>Afgelopen 10 jaar 23 </a:t>
            </a:r>
            <a:r>
              <a:rPr lang="nl-NL" b="1" dirty="0"/>
              <a:t>vaccins</a:t>
            </a:r>
            <a:r>
              <a:rPr lang="nl-NL" dirty="0"/>
              <a:t> gelanceerd in de EU</a:t>
            </a:r>
          </a:p>
        </p:txBody>
      </p:sp>
    </p:spTree>
    <p:extLst>
      <p:ext uri="{BB962C8B-B14F-4D97-AF65-F5344CB8AC3E}">
        <p14:creationId xmlns:p14="http://schemas.microsoft.com/office/powerpoint/2010/main" val="65572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0E917F-32C9-39F0-ABFA-16B155450628}"/>
              </a:ext>
            </a:extLst>
          </p:cNvPr>
          <p:cNvSpPr>
            <a:spLocks noGrp="1"/>
          </p:cNvSpPr>
          <p:nvPr>
            <p:ph type="body" sz="quarter" idx="10"/>
          </p:nvPr>
        </p:nvSpPr>
        <p:spPr>
          <a:xfrm>
            <a:off x="1377824" y="5756040"/>
            <a:ext cx="15057024" cy="1112279"/>
          </a:xfrm>
        </p:spPr>
        <p:txBody>
          <a:bodyPr/>
          <a:lstStyle/>
          <a:p>
            <a:endParaRPr lang="nl-NL" dirty="0"/>
          </a:p>
        </p:txBody>
      </p:sp>
      <p:pic>
        <p:nvPicPr>
          <p:cNvPr id="5" name="Afbeelding 4">
            <a:extLst>
              <a:ext uri="{FF2B5EF4-FFF2-40B4-BE49-F238E27FC236}">
                <a16:creationId xmlns:a16="http://schemas.microsoft.com/office/drawing/2014/main" id="{FDC4C186-289F-EBB5-1324-B727311C611E}"/>
              </a:ext>
            </a:extLst>
          </p:cNvPr>
          <p:cNvPicPr>
            <a:picLocks noChangeAspect="1"/>
          </p:cNvPicPr>
          <p:nvPr/>
        </p:nvPicPr>
        <p:blipFill>
          <a:blip r:embed="rId2"/>
          <a:stretch>
            <a:fillRect/>
          </a:stretch>
        </p:blipFill>
        <p:spPr>
          <a:xfrm>
            <a:off x="10049811" y="3428997"/>
            <a:ext cx="1973766" cy="2160753"/>
          </a:xfrm>
          <a:prstGeom prst="rect">
            <a:avLst/>
          </a:prstGeom>
        </p:spPr>
      </p:pic>
      <p:sp>
        <p:nvSpPr>
          <p:cNvPr id="4" name="Titel 3">
            <a:extLst>
              <a:ext uri="{FF2B5EF4-FFF2-40B4-BE49-F238E27FC236}">
                <a16:creationId xmlns:a16="http://schemas.microsoft.com/office/drawing/2014/main" id="{ABB2E479-B1AA-8CCF-A954-8499605F74D3}"/>
              </a:ext>
            </a:extLst>
          </p:cNvPr>
          <p:cNvSpPr>
            <a:spLocks noGrp="1"/>
          </p:cNvSpPr>
          <p:nvPr>
            <p:ph type="title"/>
          </p:nvPr>
        </p:nvSpPr>
        <p:spPr/>
        <p:txBody>
          <a:bodyPr/>
          <a:lstStyle/>
          <a:p>
            <a:r>
              <a:rPr lang="nl-NL" dirty="0">
                <a:solidFill>
                  <a:schemeClr val="tx2"/>
                </a:solidFill>
              </a:rPr>
              <a:t>Ruminants team NL</a:t>
            </a:r>
          </a:p>
        </p:txBody>
      </p:sp>
      <p:pic>
        <p:nvPicPr>
          <p:cNvPr id="1026" name="Picture 2">
            <a:extLst>
              <a:ext uri="{FF2B5EF4-FFF2-40B4-BE49-F238E27FC236}">
                <a16:creationId xmlns:a16="http://schemas.microsoft.com/office/drawing/2014/main" id="{FAC32397-F8B4-D7C8-AF94-9C31F73B1677}"/>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6301813" y="3428997"/>
            <a:ext cx="1670685" cy="216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CA7F8196-875B-6E3B-7D50-F55680BA98A1}"/>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8227373" y="3428997"/>
            <a:ext cx="1670685" cy="216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22B34A8B-6A88-3AE8-B983-455D6E626245}"/>
              </a:ext>
            </a:extLst>
          </p:cNvPr>
          <p:cNvPicPr>
            <a:picLocks noChangeAspect="1" noChangeArrowheads="1"/>
          </p:cNvPicPr>
          <p:nvPr/>
        </p:nvPicPr>
        <p:blipFill>
          <a:blip r:link="rId5">
            <a:extLst>
              <a:ext uri="{28A0092B-C50C-407E-A947-70E740481C1C}">
                <a14:useLocalDpi xmlns:a14="http://schemas.microsoft.com/office/drawing/2010/main" val="0"/>
              </a:ext>
            </a:extLst>
          </a:blip>
          <a:srcRect/>
          <a:stretch>
            <a:fillRect/>
          </a:stretch>
        </p:blipFill>
        <p:spPr bwMode="auto">
          <a:xfrm>
            <a:off x="4197898" y="3428997"/>
            <a:ext cx="1670685" cy="216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5EF98C6E-2979-024C-9A1B-F3AA26658A82}"/>
              </a:ext>
            </a:extLst>
          </p:cNvPr>
          <p:cNvPicPr>
            <a:picLocks noChangeAspect="1" noChangeArrowheads="1"/>
          </p:cNvPicPr>
          <p:nvPr/>
        </p:nvPicPr>
        <p:blipFill>
          <a:blip r:link="rId6">
            <a:extLst>
              <a:ext uri="{28A0092B-C50C-407E-A947-70E740481C1C}">
                <a14:useLocalDpi xmlns:a14="http://schemas.microsoft.com/office/drawing/2010/main" val="0"/>
              </a:ext>
            </a:extLst>
          </a:blip>
          <a:srcRect/>
          <a:stretch>
            <a:fillRect/>
          </a:stretch>
        </p:blipFill>
        <p:spPr bwMode="auto">
          <a:xfrm>
            <a:off x="2244937" y="3428997"/>
            <a:ext cx="1670685" cy="216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062469F1-5CA5-E407-4E69-AF529F16D21F}"/>
              </a:ext>
            </a:extLst>
          </p:cNvPr>
          <p:cNvPicPr>
            <a:picLocks noChangeAspect="1" noChangeArrowheads="1"/>
          </p:cNvPicPr>
          <p:nvPr/>
        </p:nvPicPr>
        <p:blipFill>
          <a:blip r:link="rId7">
            <a:extLst>
              <a:ext uri="{28A0092B-C50C-407E-A947-70E740481C1C}">
                <a14:useLocalDpi xmlns:a14="http://schemas.microsoft.com/office/drawing/2010/main" val="0"/>
              </a:ext>
            </a:extLst>
          </a:blip>
          <a:srcRect/>
          <a:stretch>
            <a:fillRect/>
          </a:stretch>
        </p:blipFill>
        <p:spPr bwMode="auto">
          <a:xfrm>
            <a:off x="387089" y="3428997"/>
            <a:ext cx="1670686" cy="216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762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F904E71-AA0F-28C4-19EC-5CA647A501DB}"/>
              </a:ext>
            </a:extLst>
          </p:cNvPr>
          <p:cNvSpPr>
            <a:spLocks noGrp="1"/>
          </p:cNvSpPr>
          <p:nvPr>
            <p:ph type="body" sz="quarter" idx="11"/>
          </p:nvPr>
        </p:nvSpPr>
        <p:spPr>
          <a:xfrm>
            <a:off x="104162" y="2910409"/>
            <a:ext cx="11983676" cy="3341264"/>
          </a:xfrm>
        </p:spPr>
        <p:txBody>
          <a:bodyPr/>
          <a:lstStyle/>
          <a:p>
            <a:pPr algn="ctr"/>
            <a:r>
              <a:rPr lang="nl-NL" sz="2400" dirty="0"/>
              <a:t>Wat hoop je aan het einde van deze cursus geleerd, bereikt of veranderd te hebben?</a:t>
            </a:r>
          </a:p>
        </p:txBody>
      </p:sp>
      <p:sp>
        <p:nvSpPr>
          <p:cNvPr id="4" name="Titel 3">
            <a:extLst>
              <a:ext uri="{FF2B5EF4-FFF2-40B4-BE49-F238E27FC236}">
                <a16:creationId xmlns:a16="http://schemas.microsoft.com/office/drawing/2014/main" id="{06C8E15A-2608-A192-6C66-524601BBCCC4}"/>
              </a:ext>
            </a:extLst>
          </p:cNvPr>
          <p:cNvSpPr>
            <a:spLocks noGrp="1"/>
          </p:cNvSpPr>
          <p:nvPr>
            <p:ph type="title"/>
          </p:nvPr>
        </p:nvSpPr>
        <p:spPr/>
        <p:txBody>
          <a:bodyPr/>
          <a:lstStyle/>
          <a:p>
            <a:r>
              <a:rPr lang="nl-NL" dirty="0">
                <a:solidFill>
                  <a:schemeClr val="tx2"/>
                </a:solidFill>
              </a:rPr>
              <a:t>Wie zijn jullie? </a:t>
            </a:r>
          </a:p>
        </p:txBody>
      </p:sp>
    </p:spTree>
    <p:extLst>
      <p:ext uri="{BB962C8B-B14F-4D97-AF65-F5344CB8AC3E}">
        <p14:creationId xmlns:p14="http://schemas.microsoft.com/office/powerpoint/2010/main" val="368309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BF546030-D3BE-9449-95DA-A5B8E91E9BFA}"/>
              </a:ext>
            </a:extLst>
          </p:cNvPr>
          <p:cNvSpPr>
            <a:spLocks noGrp="1"/>
          </p:cNvSpPr>
          <p:nvPr>
            <p:ph type="title"/>
          </p:nvPr>
        </p:nvSpPr>
        <p:spPr/>
        <p:txBody>
          <a:bodyPr/>
          <a:lstStyle/>
          <a:p>
            <a:r>
              <a:rPr lang="en-GB" dirty="0">
                <a:solidFill>
                  <a:schemeClr val="tx2"/>
                </a:solidFill>
                <a:latin typeface="Arial" panose="020B0604020202020204" pitchFamily="34" charset="0"/>
                <a:cs typeface="Arial" panose="020B0604020202020204" pitchFamily="34" charset="0"/>
              </a:rPr>
              <a:t>PROGRAMMA</a:t>
            </a:r>
          </a:p>
        </p:txBody>
      </p:sp>
      <p:sp>
        <p:nvSpPr>
          <p:cNvPr id="57" name="TextBox 55">
            <a:extLst>
              <a:ext uri="{FF2B5EF4-FFF2-40B4-BE49-F238E27FC236}">
                <a16:creationId xmlns:a16="http://schemas.microsoft.com/office/drawing/2014/main" id="{93427640-6E6F-0248-96CF-1521A174988C}"/>
              </a:ext>
            </a:extLst>
          </p:cNvPr>
          <p:cNvSpPr txBox="1"/>
          <p:nvPr/>
        </p:nvSpPr>
        <p:spPr>
          <a:xfrm flipH="1">
            <a:off x="966317" y="2125728"/>
            <a:ext cx="1317747" cy="707886"/>
          </a:xfrm>
          <a:prstGeom prst="rect">
            <a:avLst/>
          </a:prstGeom>
          <a:noFill/>
        </p:spPr>
        <p:txBody>
          <a:bodyPr wrap="square" rtlCol="0">
            <a:spAutoFit/>
          </a:bodyPr>
          <a:lstStyle/>
          <a:p>
            <a:pPr algn="r" defTabSz="609585"/>
            <a:r>
              <a:rPr lang="en-US" sz="4000" b="1" dirty="0">
                <a:solidFill>
                  <a:schemeClr val="tx2"/>
                </a:solidFill>
                <a:latin typeface="Arial" panose="020B0604020202020204" pitchFamily="34" charset="0"/>
                <a:ea typeface="Roboto Medium" panose="02000000000000000000" pitchFamily="2" charset="0"/>
                <a:cs typeface="Arial" panose="020B0604020202020204" pitchFamily="34" charset="0"/>
              </a:rPr>
              <a:t>1</a:t>
            </a:r>
          </a:p>
        </p:txBody>
      </p:sp>
      <p:sp>
        <p:nvSpPr>
          <p:cNvPr id="58" name="TextBox 56">
            <a:extLst>
              <a:ext uri="{FF2B5EF4-FFF2-40B4-BE49-F238E27FC236}">
                <a16:creationId xmlns:a16="http://schemas.microsoft.com/office/drawing/2014/main" id="{E1E74B58-74B4-DE42-A0F5-F7C9C4FC92E1}"/>
              </a:ext>
            </a:extLst>
          </p:cNvPr>
          <p:cNvSpPr txBox="1"/>
          <p:nvPr/>
        </p:nvSpPr>
        <p:spPr>
          <a:xfrm flipH="1">
            <a:off x="3109441" y="2125728"/>
            <a:ext cx="1317747" cy="707886"/>
          </a:xfrm>
          <a:prstGeom prst="rect">
            <a:avLst/>
          </a:prstGeom>
          <a:noFill/>
        </p:spPr>
        <p:txBody>
          <a:bodyPr wrap="square" rtlCol="0">
            <a:spAutoFit/>
          </a:bodyPr>
          <a:lstStyle/>
          <a:p>
            <a:pPr algn="r" defTabSz="609585"/>
            <a:r>
              <a:rPr lang="en-US" sz="4000" b="1" dirty="0">
                <a:solidFill>
                  <a:schemeClr val="tx2"/>
                </a:solidFill>
                <a:latin typeface="Arial" panose="020B0604020202020204" pitchFamily="34" charset="0"/>
                <a:ea typeface="Roboto Medium" panose="02000000000000000000" pitchFamily="2" charset="0"/>
                <a:cs typeface="Arial" panose="020B0604020202020204" pitchFamily="34" charset="0"/>
              </a:rPr>
              <a:t>2</a:t>
            </a:r>
          </a:p>
        </p:txBody>
      </p:sp>
      <p:sp>
        <p:nvSpPr>
          <p:cNvPr id="59" name="TextBox 57">
            <a:extLst>
              <a:ext uri="{FF2B5EF4-FFF2-40B4-BE49-F238E27FC236}">
                <a16:creationId xmlns:a16="http://schemas.microsoft.com/office/drawing/2014/main" id="{AA9D097F-6A98-5C4E-BBE8-2305BBAF26CF}"/>
              </a:ext>
            </a:extLst>
          </p:cNvPr>
          <p:cNvSpPr txBox="1"/>
          <p:nvPr/>
        </p:nvSpPr>
        <p:spPr>
          <a:xfrm flipH="1">
            <a:off x="5252567" y="2125728"/>
            <a:ext cx="1317747" cy="707886"/>
          </a:xfrm>
          <a:prstGeom prst="rect">
            <a:avLst/>
          </a:prstGeom>
          <a:noFill/>
        </p:spPr>
        <p:txBody>
          <a:bodyPr wrap="square" rtlCol="0">
            <a:spAutoFit/>
          </a:bodyPr>
          <a:lstStyle/>
          <a:p>
            <a:pPr algn="r" defTabSz="609585"/>
            <a:r>
              <a:rPr lang="en-US" sz="4000" b="1" dirty="0">
                <a:solidFill>
                  <a:schemeClr val="tx2"/>
                </a:solidFill>
                <a:latin typeface="Arial" panose="020B0604020202020204" pitchFamily="34" charset="0"/>
                <a:ea typeface="Roboto Medium" panose="02000000000000000000" pitchFamily="2" charset="0"/>
                <a:cs typeface="Arial" panose="020B0604020202020204" pitchFamily="34" charset="0"/>
              </a:rPr>
              <a:t>3</a:t>
            </a:r>
          </a:p>
        </p:txBody>
      </p:sp>
      <p:sp>
        <p:nvSpPr>
          <p:cNvPr id="60" name="TextBox 59">
            <a:extLst>
              <a:ext uri="{FF2B5EF4-FFF2-40B4-BE49-F238E27FC236}">
                <a16:creationId xmlns:a16="http://schemas.microsoft.com/office/drawing/2014/main" id="{7E11E021-214D-6C4D-8241-1C8116FD342B}"/>
              </a:ext>
            </a:extLst>
          </p:cNvPr>
          <p:cNvSpPr txBox="1"/>
          <p:nvPr/>
        </p:nvSpPr>
        <p:spPr>
          <a:xfrm flipH="1">
            <a:off x="7395692" y="2147277"/>
            <a:ext cx="1317747" cy="707886"/>
          </a:xfrm>
          <a:prstGeom prst="rect">
            <a:avLst/>
          </a:prstGeom>
          <a:noFill/>
        </p:spPr>
        <p:txBody>
          <a:bodyPr wrap="square" rtlCol="0">
            <a:spAutoFit/>
          </a:bodyPr>
          <a:lstStyle/>
          <a:p>
            <a:pPr algn="r" defTabSz="609585"/>
            <a:r>
              <a:rPr lang="en-US" sz="4000" b="1" dirty="0">
                <a:solidFill>
                  <a:schemeClr val="tx2"/>
                </a:solidFill>
                <a:latin typeface="Arial" panose="020B0604020202020204" pitchFamily="34" charset="0"/>
                <a:ea typeface="Roboto Medium" panose="02000000000000000000" pitchFamily="2" charset="0"/>
                <a:cs typeface="Arial" panose="020B0604020202020204" pitchFamily="34" charset="0"/>
              </a:rPr>
              <a:t>4</a:t>
            </a:r>
          </a:p>
        </p:txBody>
      </p:sp>
      <p:sp>
        <p:nvSpPr>
          <p:cNvPr id="61" name="TextBox 60">
            <a:extLst>
              <a:ext uri="{FF2B5EF4-FFF2-40B4-BE49-F238E27FC236}">
                <a16:creationId xmlns:a16="http://schemas.microsoft.com/office/drawing/2014/main" id="{A858C298-F1EF-6B46-90D0-E060009659F5}"/>
              </a:ext>
            </a:extLst>
          </p:cNvPr>
          <p:cNvSpPr txBox="1"/>
          <p:nvPr/>
        </p:nvSpPr>
        <p:spPr>
          <a:xfrm flipH="1">
            <a:off x="9538817" y="2125728"/>
            <a:ext cx="1317747" cy="707886"/>
          </a:xfrm>
          <a:prstGeom prst="rect">
            <a:avLst/>
          </a:prstGeom>
          <a:noFill/>
        </p:spPr>
        <p:txBody>
          <a:bodyPr wrap="square" rtlCol="0">
            <a:spAutoFit/>
          </a:bodyPr>
          <a:lstStyle/>
          <a:p>
            <a:pPr algn="r" defTabSz="609585"/>
            <a:r>
              <a:rPr lang="en-US" sz="4000" b="1" dirty="0">
                <a:solidFill>
                  <a:schemeClr val="tx2"/>
                </a:solidFill>
                <a:latin typeface="Arial" panose="020B0604020202020204" pitchFamily="34" charset="0"/>
                <a:ea typeface="Roboto Medium" panose="02000000000000000000" pitchFamily="2" charset="0"/>
                <a:cs typeface="Arial" panose="020B0604020202020204" pitchFamily="34" charset="0"/>
              </a:rPr>
              <a:t>5</a:t>
            </a:r>
          </a:p>
        </p:txBody>
      </p:sp>
      <p:grpSp>
        <p:nvGrpSpPr>
          <p:cNvPr id="62" name="Group 65">
            <a:extLst>
              <a:ext uri="{FF2B5EF4-FFF2-40B4-BE49-F238E27FC236}">
                <a16:creationId xmlns:a16="http://schemas.microsoft.com/office/drawing/2014/main" id="{7EE56A8E-E03F-A94F-9D85-972B24122255}"/>
              </a:ext>
            </a:extLst>
          </p:cNvPr>
          <p:cNvGrpSpPr/>
          <p:nvPr/>
        </p:nvGrpSpPr>
        <p:grpSpPr>
          <a:xfrm>
            <a:off x="205515" y="2694136"/>
            <a:ext cx="2048933" cy="1658449"/>
            <a:chOff x="3179676" y="10041667"/>
            <a:chExt cx="3270690" cy="3316898"/>
          </a:xfrm>
        </p:grpSpPr>
        <p:sp>
          <p:nvSpPr>
            <p:cNvPr id="81" name="TextBox 66">
              <a:extLst>
                <a:ext uri="{FF2B5EF4-FFF2-40B4-BE49-F238E27FC236}">
                  <a16:creationId xmlns:a16="http://schemas.microsoft.com/office/drawing/2014/main" id="{FD16FE63-0C5E-C448-AC15-03E08D5CF072}"/>
                </a:ext>
              </a:extLst>
            </p:cNvPr>
            <p:cNvSpPr txBox="1"/>
            <p:nvPr/>
          </p:nvSpPr>
          <p:spPr>
            <a:xfrm flipH="1">
              <a:off x="3299747" y="11449965"/>
              <a:ext cx="3150619" cy="1908600"/>
            </a:xfrm>
            <a:prstGeom prst="rect">
              <a:avLst/>
            </a:prstGeom>
            <a:noFill/>
          </p:spPr>
          <p:txBody>
            <a:bodyPr wrap="square" rtlCol="0">
              <a:spAutoFit/>
            </a:bodyPr>
            <a:lstStyle/>
            <a:p>
              <a:pPr defTabSz="609585"/>
              <a:r>
                <a:rPr lang="pt-BR" sz="1267" dirty="0">
                  <a:solidFill>
                    <a:srgbClr val="636569"/>
                  </a:solidFill>
                  <a:latin typeface="Arial" panose="020B0604020202020204" pitchFamily="34" charset="0"/>
                  <a:cs typeface="Arial" panose="020B0604020202020204" pitchFamily="34" charset="0"/>
                </a:rPr>
                <a:t>Workshop </a:t>
              </a:r>
              <a:r>
                <a:rPr lang="pt-BR" sz="1267" dirty="0" err="1">
                  <a:solidFill>
                    <a:srgbClr val="636569"/>
                  </a:solidFill>
                  <a:latin typeface="Arial" panose="020B0604020202020204" pitchFamily="34" charset="0"/>
                  <a:cs typeface="Arial" panose="020B0604020202020204" pitchFamily="34" charset="0"/>
                </a:rPr>
                <a:t>door</a:t>
              </a:r>
              <a:r>
                <a:rPr lang="pt-BR" sz="1267" dirty="0">
                  <a:solidFill>
                    <a:srgbClr val="636569"/>
                  </a:solidFill>
                  <a:latin typeface="Arial" panose="020B0604020202020204" pitchFamily="34" charset="0"/>
                  <a:cs typeface="Arial" panose="020B0604020202020204" pitchFamily="34" charset="0"/>
                </a:rPr>
                <a:t> St. Anna </a:t>
              </a:r>
              <a:r>
                <a:rPr lang="pt-BR" sz="1267" dirty="0" err="1">
                  <a:solidFill>
                    <a:srgbClr val="636569"/>
                  </a:solidFill>
                  <a:latin typeface="Arial" panose="020B0604020202020204" pitchFamily="34" charset="0"/>
                  <a:cs typeface="Arial" panose="020B0604020202020204" pitchFamily="34" charset="0"/>
                </a:rPr>
                <a:t>Advies</a:t>
              </a:r>
              <a:endParaRPr lang="pt-BR" sz="1267" dirty="0">
                <a:solidFill>
                  <a:srgbClr val="636569"/>
                </a:solidFill>
                <a:latin typeface="Arial" panose="020B0604020202020204" pitchFamily="34" charset="0"/>
                <a:cs typeface="Arial" panose="020B0604020202020204" pitchFamily="34" charset="0"/>
              </a:endParaRPr>
            </a:p>
            <a:p>
              <a:pPr defTabSz="609585"/>
              <a:endParaRPr lang="pt-BR" sz="1267" dirty="0">
                <a:solidFill>
                  <a:srgbClr val="636569"/>
                </a:solidFill>
                <a:latin typeface="Arial" panose="020B0604020202020204" pitchFamily="34" charset="0"/>
                <a:cs typeface="Arial" panose="020B0604020202020204" pitchFamily="34" charset="0"/>
              </a:endParaRPr>
            </a:p>
            <a:p>
              <a:pPr defTabSz="609585"/>
              <a:r>
                <a:rPr lang="pt-BR" b="1" dirty="0">
                  <a:solidFill>
                    <a:srgbClr val="636569"/>
                  </a:solidFill>
                  <a:latin typeface="Arial" panose="020B0604020202020204" pitchFamily="34" charset="0"/>
                  <a:cs typeface="Arial" panose="020B0604020202020204" pitchFamily="34" charset="0"/>
                </a:rPr>
                <a:t>10 </a:t>
              </a:r>
              <a:r>
                <a:rPr lang="pt-BR" b="1" dirty="0" err="1">
                  <a:solidFill>
                    <a:srgbClr val="636569"/>
                  </a:solidFill>
                  <a:latin typeface="Arial" panose="020B0604020202020204" pitchFamily="34" charset="0"/>
                  <a:cs typeface="Arial" panose="020B0604020202020204" pitchFamily="34" charset="0"/>
                </a:rPr>
                <a:t>februari</a:t>
              </a:r>
              <a:r>
                <a:rPr lang="pt-BR" b="1" dirty="0">
                  <a:solidFill>
                    <a:srgbClr val="636569"/>
                  </a:solidFill>
                  <a:latin typeface="Arial" panose="020B0604020202020204" pitchFamily="34" charset="0"/>
                  <a:cs typeface="Arial" panose="020B0604020202020204" pitchFamily="34" charset="0"/>
                </a:rPr>
                <a:t> </a:t>
              </a:r>
            </a:p>
          </p:txBody>
        </p:sp>
        <p:sp>
          <p:nvSpPr>
            <p:cNvPr id="82" name="TextBox 67">
              <a:extLst>
                <a:ext uri="{FF2B5EF4-FFF2-40B4-BE49-F238E27FC236}">
                  <a16:creationId xmlns:a16="http://schemas.microsoft.com/office/drawing/2014/main" id="{C3510214-8F94-7F4D-B614-8E99E60C7DD6}"/>
                </a:ext>
              </a:extLst>
            </p:cNvPr>
            <p:cNvSpPr txBox="1"/>
            <p:nvPr/>
          </p:nvSpPr>
          <p:spPr>
            <a:xfrm flipH="1">
              <a:off x="3179676" y="10041667"/>
              <a:ext cx="3270689" cy="1087734"/>
            </a:xfrm>
            <a:prstGeom prst="rect">
              <a:avLst/>
            </a:prstGeom>
            <a:noFill/>
          </p:spPr>
          <p:txBody>
            <a:bodyPr wrap="square" rtlCol="0">
              <a:spAutoFit/>
            </a:bodyPr>
            <a:lstStyle/>
            <a:p>
              <a:pPr algn="r" defTabSz="609585"/>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Effectieve</a:t>
              </a:r>
              <a:r>
                <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rPr>
                <a:t> </a:t>
              </a:r>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communicatie</a:t>
              </a:r>
              <a:endPar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p:txBody>
        </p:sp>
      </p:grpSp>
      <p:grpSp>
        <p:nvGrpSpPr>
          <p:cNvPr id="63" name="Group 68">
            <a:extLst>
              <a:ext uri="{FF2B5EF4-FFF2-40B4-BE49-F238E27FC236}">
                <a16:creationId xmlns:a16="http://schemas.microsoft.com/office/drawing/2014/main" id="{7E8A5C14-9F7D-D24F-8B6A-10C71255B305}"/>
              </a:ext>
            </a:extLst>
          </p:cNvPr>
          <p:cNvGrpSpPr/>
          <p:nvPr/>
        </p:nvGrpSpPr>
        <p:grpSpPr>
          <a:xfrm>
            <a:off x="2795339" y="2720120"/>
            <a:ext cx="1695832" cy="1634901"/>
            <a:chOff x="3072145" y="10041667"/>
            <a:chExt cx="3391663" cy="3269802"/>
          </a:xfrm>
        </p:grpSpPr>
        <p:sp>
          <p:nvSpPr>
            <p:cNvPr id="79" name="TextBox 69">
              <a:extLst>
                <a:ext uri="{FF2B5EF4-FFF2-40B4-BE49-F238E27FC236}">
                  <a16:creationId xmlns:a16="http://schemas.microsoft.com/office/drawing/2014/main" id="{EA609BF2-AC34-B543-AE44-FCF9990C947B}"/>
                </a:ext>
              </a:extLst>
            </p:cNvPr>
            <p:cNvSpPr txBox="1"/>
            <p:nvPr/>
          </p:nvSpPr>
          <p:spPr>
            <a:xfrm flipH="1">
              <a:off x="3182623" y="11012891"/>
              <a:ext cx="3281185" cy="2298578"/>
            </a:xfrm>
            <a:prstGeom prst="rect">
              <a:avLst/>
            </a:prstGeom>
            <a:noFill/>
          </p:spPr>
          <p:txBody>
            <a:bodyPr wrap="square" rtlCol="0">
              <a:spAutoFit/>
            </a:bodyPr>
            <a:lstStyle/>
            <a:p>
              <a:pPr defTabSz="609585"/>
              <a:r>
                <a:rPr lang="pt-BR" sz="1267" dirty="0" err="1">
                  <a:solidFill>
                    <a:srgbClr val="636569"/>
                  </a:solidFill>
                  <a:latin typeface="Arial" panose="020B0604020202020204" pitchFamily="34" charset="0"/>
                  <a:ea typeface="Lato Light" panose="020F0502020204030203" pitchFamily="34" charset="0"/>
                  <a:cs typeface="Arial" panose="020B0604020202020204" pitchFamily="34" charset="0"/>
                </a:rPr>
                <a:t>Aanpak</a:t>
              </a:r>
              <a:r>
                <a:rPr lang="pt-BR" sz="1267" dirty="0">
                  <a:solidFill>
                    <a:srgbClr val="636569"/>
                  </a:solidFill>
                  <a:latin typeface="Arial" panose="020B0604020202020204" pitchFamily="34" charset="0"/>
                  <a:ea typeface="Lato Light" panose="020F0502020204030203" pitchFamily="34" charset="0"/>
                  <a:cs typeface="Arial" panose="020B0604020202020204" pitchFamily="34" charset="0"/>
                </a:rPr>
                <a:t> </a:t>
              </a:r>
              <a:r>
                <a:rPr lang="pt-BR" sz="1267" dirty="0" err="1">
                  <a:solidFill>
                    <a:srgbClr val="636569"/>
                  </a:solidFill>
                  <a:latin typeface="Arial" panose="020B0604020202020204" pitchFamily="34" charset="0"/>
                  <a:ea typeface="Lato Light" panose="020F0502020204030203" pitchFamily="34" charset="0"/>
                  <a:cs typeface="Arial" panose="020B0604020202020204" pitchFamily="34" charset="0"/>
                </a:rPr>
                <a:t>uiergezondheid</a:t>
              </a:r>
              <a:r>
                <a:rPr lang="pt-BR" sz="1267" dirty="0">
                  <a:solidFill>
                    <a:srgbClr val="636569"/>
                  </a:solidFill>
                  <a:latin typeface="Arial" panose="020B0604020202020204" pitchFamily="34" charset="0"/>
                  <a:ea typeface="Lato Light" panose="020F0502020204030203" pitchFamily="34" charset="0"/>
                  <a:cs typeface="Arial" panose="020B0604020202020204" pitchFamily="34" charset="0"/>
                </a:rPr>
                <a:t> in de </a:t>
              </a:r>
              <a:r>
                <a:rPr lang="pt-BR" sz="1267" dirty="0" err="1">
                  <a:solidFill>
                    <a:srgbClr val="636569"/>
                  </a:solidFill>
                  <a:latin typeface="Arial" panose="020B0604020202020204" pitchFamily="34" charset="0"/>
                  <a:ea typeface="Lato Light" panose="020F0502020204030203" pitchFamily="34" charset="0"/>
                  <a:cs typeface="Arial" panose="020B0604020202020204" pitchFamily="34" charset="0"/>
                </a:rPr>
                <a:t>praktijk</a:t>
              </a:r>
              <a:endParaRPr lang="pt-BR" sz="1267"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algn="r" defTabSz="609585"/>
              <a:endParaRPr lang="pt-BR" sz="1267"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609585"/>
              <a:r>
                <a:rPr lang="pt-BR" b="1" dirty="0">
                  <a:solidFill>
                    <a:srgbClr val="636569"/>
                  </a:solidFill>
                  <a:latin typeface="Arial" panose="020B0604020202020204" pitchFamily="34" charset="0"/>
                  <a:ea typeface="Lato Light" panose="020F0502020204030203" pitchFamily="34" charset="0"/>
                  <a:cs typeface="Arial" panose="020B0604020202020204" pitchFamily="34" charset="0"/>
                </a:rPr>
                <a:t>7 </a:t>
              </a:r>
              <a:r>
                <a:rPr lang="pt-BR" b="1" dirty="0" err="1">
                  <a:solidFill>
                    <a:srgbClr val="636569"/>
                  </a:solidFill>
                  <a:latin typeface="Arial" panose="020B0604020202020204" pitchFamily="34" charset="0"/>
                  <a:ea typeface="Lato Light" panose="020F0502020204030203" pitchFamily="34" charset="0"/>
                  <a:cs typeface="Arial" panose="020B0604020202020204" pitchFamily="34" charset="0"/>
                </a:rPr>
                <a:t>april</a:t>
              </a:r>
              <a:r>
                <a:rPr lang="pt-BR" b="1" dirty="0">
                  <a:solidFill>
                    <a:srgbClr val="636569"/>
                  </a:solidFill>
                  <a:latin typeface="Arial" panose="020B0604020202020204" pitchFamily="34" charset="0"/>
                  <a:ea typeface="Lato Light" panose="020F0502020204030203" pitchFamily="34" charset="0"/>
                  <a:cs typeface="Arial" panose="020B0604020202020204" pitchFamily="34" charset="0"/>
                </a:rPr>
                <a:t> </a:t>
              </a:r>
            </a:p>
          </p:txBody>
        </p:sp>
        <p:sp>
          <p:nvSpPr>
            <p:cNvPr id="80" name="TextBox 70">
              <a:extLst>
                <a:ext uri="{FF2B5EF4-FFF2-40B4-BE49-F238E27FC236}">
                  <a16:creationId xmlns:a16="http://schemas.microsoft.com/office/drawing/2014/main" id="{EE5CDC4F-0657-7844-8F22-937AA5449BF4}"/>
                </a:ext>
              </a:extLst>
            </p:cNvPr>
            <p:cNvSpPr txBox="1"/>
            <p:nvPr/>
          </p:nvSpPr>
          <p:spPr>
            <a:xfrm flipH="1">
              <a:off x="3072145" y="10041667"/>
              <a:ext cx="3378221" cy="636200"/>
            </a:xfrm>
            <a:prstGeom prst="rect">
              <a:avLst/>
            </a:prstGeom>
            <a:noFill/>
          </p:spPr>
          <p:txBody>
            <a:bodyPr wrap="square" rtlCol="0">
              <a:spAutoFit/>
            </a:bodyPr>
            <a:lstStyle/>
            <a:p>
              <a:pPr algn="r" defTabSz="609585"/>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Waar</a:t>
              </a:r>
              <a:r>
                <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rPr>
                <a:t> begin je?</a:t>
              </a:r>
            </a:p>
          </p:txBody>
        </p:sp>
      </p:grpSp>
      <p:grpSp>
        <p:nvGrpSpPr>
          <p:cNvPr id="64" name="Group 71">
            <a:extLst>
              <a:ext uri="{FF2B5EF4-FFF2-40B4-BE49-F238E27FC236}">
                <a16:creationId xmlns:a16="http://schemas.microsoft.com/office/drawing/2014/main" id="{267D227E-632B-7B40-8368-662D916C5866}"/>
              </a:ext>
            </a:extLst>
          </p:cNvPr>
          <p:cNvGrpSpPr/>
          <p:nvPr/>
        </p:nvGrpSpPr>
        <p:grpSpPr>
          <a:xfrm>
            <a:off x="4705069" y="2749731"/>
            <a:ext cx="1928308" cy="1782338"/>
            <a:chOff x="2607192" y="9997269"/>
            <a:chExt cx="3856616" cy="2079085"/>
          </a:xfrm>
        </p:grpSpPr>
        <p:sp>
          <p:nvSpPr>
            <p:cNvPr id="77" name="TextBox 72">
              <a:extLst>
                <a:ext uri="{FF2B5EF4-FFF2-40B4-BE49-F238E27FC236}">
                  <a16:creationId xmlns:a16="http://schemas.microsoft.com/office/drawing/2014/main" id="{3CB017F4-E4FD-DA46-B4D9-9228474084A2}"/>
                </a:ext>
              </a:extLst>
            </p:cNvPr>
            <p:cNvSpPr txBox="1"/>
            <p:nvPr/>
          </p:nvSpPr>
          <p:spPr>
            <a:xfrm flipH="1">
              <a:off x="2607192" y="10687997"/>
              <a:ext cx="3856616" cy="1388357"/>
            </a:xfrm>
            <a:prstGeom prst="rect">
              <a:avLst/>
            </a:prstGeom>
            <a:noFill/>
          </p:spPr>
          <p:txBody>
            <a:bodyPr wrap="square" rtlCol="0">
              <a:spAutoFit/>
            </a:bodyPr>
            <a:lstStyle/>
            <a:p>
              <a:pPr algn="r" defTabSz="609585"/>
              <a:r>
                <a:rPr lang="pt-BR" sz="1267" dirty="0" err="1">
                  <a:solidFill>
                    <a:srgbClr val="636569"/>
                  </a:solidFill>
                  <a:latin typeface="Arial" panose="020B0604020202020204" pitchFamily="34" charset="0"/>
                  <a:cs typeface="Arial" panose="020B0604020202020204" pitchFamily="34" charset="0"/>
                </a:rPr>
                <a:t>Bezoek</a:t>
              </a:r>
              <a:r>
                <a:rPr lang="pt-BR" sz="1267" dirty="0">
                  <a:solidFill>
                    <a:srgbClr val="636569"/>
                  </a:solidFill>
                  <a:latin typeface="Arial" panose="020B0604020202020204" pitchFamily="34" charset="0"/>
                  <a:cs typeface="Arial" panose="020B0604020202020204" pitchFamily="34" charset="0"/>
                </a:rPr>
                <a:t> </a:t>
              </a:r>
              <a:r>
                <a:rPr lang="pt-BR" sz="1267" dirty="0" err="1">
                  <a:solidFill>
                    <a:srgbClr val="636569"/>
                  </a:solidFill>
                  <a:latin typeface="Arial" panose="020B0604020202020204" pitchFamily="34" charset="0"/>
                  <a:cs typeface="Arial" panose="020B0604020202020204" pitchFamily="34" charset="0"/>
                </a:rPr>
                <a:t>hoofdkantoor</a:t>
              </a:r>
              <a:endParaRPr lang="pt-BR" sz="1267" dirty="0">
                <a:solidFill>
                  <a:srgbClr val="636569"/>
                </a:solidFill>
                <a:latin typeface="Arial" panose="020B0604020202020204" pitchFamily="34" charset="0"/>
                <a:cs typeface="Arial" panose="020B0604020202020204" pitchFamily="34" charset="0"/>
              </a:endParaRPr>
            </a:p>
            <a:p>
              <a:pPr algn="r" defTabSz="609585"/>
              <a:endParaRPr lang="pt-BR" sz="1400" b="1"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algn="r" defTabSz="609585"/>
              <a:endParaRPr lang="pt-BR" sz="1400" b="1"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609585"/>
              <a:r>
                <a:rPr lang="pt-BR" b="1" dirty="0">
                  <a:solidFill>
                    <a:srgbClr val="636569"/>
                  </a:solidFill>
                  <a:latin typeface="Arial" panose="020B0604020202020204" pitchFamily="34" charset="0"/>
                  <a:ea typeface="Lato Light" panose="020F0502020204030203" pitchFamily="34" charset="0"/>
                  <a:cs typeface="Arial" panose="020B0604020202020204" pitchFamily="34" charset="0"/>
                </a:rPr>
                <a:t>19 – 21 </a:t>
              </a:r>
              <a:r>
                <a:rPr lang="pt-BR" b="1" dirty="0" err="1">
                  <a:solidFill>
                    <a:srgbClr val="636569"/>
                  </a:solidFill>
                  <a:latin typeface="Arial" panose="020B0604020202020204" pitchFamily="34" charset="0"/>
                  <a:ea typeface="Lato Light" panose="020F0502020204030203" pitchFamily="34" charset="0"/>
                  <a:cs typeface="Arial" panose="020B0604020202020204" pitchFamily="34" charset="0"/>
                </a:rPr>
                <a:t>mei</a:t>
              </a:r>
              <a:r>
                <a:rPr lang="pt-BR" b="1" dirty="0">
                  <a:solidFill>
                    <a:srgbClr val="636569"/>
                  </a:solidFill>
                  <a:latin typeface="Arial" panose="020B0604020202020204" pitchFamily="34" charset="0"/>
                  <a:ea typeface="Lato Light" panose="020F0502020204030203" pitchFamily="34" charset="0"/>
                  <a:cs typeface="Arial" panose="020B0604020202020204" pitchFamily="34" charset="0"/>
                </a:rPr>
                <a:t> </a:t>
              </a:r>
            </a:p>
            <a:p>
              <a:pPr algn="r" defTabSz="609585"/>
              <a:r>
                <a:rPr lang="pt-BR" sz="1267" dirty="0">
                  <a:solidFill>
                    <a:srgbClr val="636569"/>
                  </a:solidFill>
                  <a:latin typeface="Arial" panose="020B0604020202020204" pitchFamily="34" charset="0"/>
                  <a:cs typeface="Arial" panose="020B0604020202020204" pitchFamily="34" charset="0"/>
                </a:rPr>
                <a:t> </a:t>
              </a:r>
              <a:endParaRPr lang="en-US" sz="1267" dirty="0">
                <a:solidFill>
                  <a:srgbClr val="636569"/>
                </a:solidFill>
                <a:latin typeface="Arial" panose="020B0604020202020204" pitchFamily="34" charset="0"/>
                <a:ea typeface="Lato Light" panose="020F0502020204030203" pitchFamily="34" charset="0"/>
                <a:cs typeface="Arial" panose="020B0604020202020204" pitchFamily="34" charset="0"/>
              </a:endParaRPr>
            </a:p>
          </p:txBody>
        </p:sp>
        <p:sp>
          <p:nvSpPr>
            <p:cNvPr id="78" name="TextBox 73">
              <a:extLst>
                <a:ext uri="{FF2B5EF4-FFF2-40B4-BE49-F238E27FC236}">
                  <a16:creationId xmlns:a16="http://schemas.microsoft.com/office/drawing/2014/main" id="{CB815F5F-72AE-FF4B-A168-833B7AC41FB4}"/>
                </a:ext>
              </a:extLst>
            </p:cNvPr>
            <p:cNvSpPr txBox="1"/>
            <p:nvPr/>
          </p:nvSpPr>
          <p:spPr>
            <a:xfrm flipH="1">
              <a:off x="3611634" y="9997269"/>
              <a:ext cx="2838734" cy="634417"/>
            </a:xfrm>
            <a:prstGeom prst="rect">
              <a:avLst/>
            </a:prstGeom>
            <a:noFill/>
          </p:spPr>
          <p:txBody>
            <a:bodyPr wrap="square" rtlCol="0">
              <a:spAutoFit/>
            </a:bodyPr>
            <a:lstStyle/>
            <a:p>
              <a:pPr algn="r" defTabSz="609585"/>
              <a:r>
                <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rPr>
                <a:t>HIPRA </a:t>
              </a:r>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Spanje</a:t>
              </a:r>
              <a:endPar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p:txBody>
        </p:sp>
      </p:grpSp>
      <p:grpSp>
        <p:nvGrpSpPr>
          <p:cNvPr id="65" name="Group 74">
            <a:extLst>
              <a:ext uri="{FF2B5EF4-FFF2-40B4-BE49-F238E27FC236}">
                <a16:creationId xmlns:a16="http://schemas.microsoft.com/office/drawing/2014/main" id="{C879CF9A-ED30-8549-9369-C3691ABF621D}"/>
              </a:ext>
            </a:extLst>
          </p:cNvPr>
          <p:cNvGrpSpPr/>
          <p:nvPr/>
        </p:nvGrpSpPr>
        <p:grpSpPr>
          <a:xfrm>
            <a:off x="7025212" y="2720120"/>
            <a:ext cx="1744570" cy="1588616"/>
            <a:chOff x="2974668" y="9906313"/>
            <a:chExt cx="3489140" cy="3177232"/>
          </a:xfrm>
        </p:grpSpPr>
        <p:sp>
          <p:nvSpPr>
            <p:cNvPr id="75" name="TextBox 75">
              <a:extLst>
                <a:ext uri="{FF2B5EF4-FFF2-40B4-BE49-F238E27FC236}">
                  <a16:creationId xmlns:a16="http://schemas.microsoft.com/office/drawing/2014/main" id="{139B5E4A-7337-AB48-8208-48521CCB0774}"/>
                </a:ext>
              </a:extLst>
            </p:cNvPr>
            <p:cNvSpPr txBox="1"/>
            <p:nvPr/>
          </p:nvSpPr>
          <p:spPr>
            <a:xfrm flipH="1">
              <a:off x="2974668" y="10784967"/>
              <a:ext cx="3247468" cy="2298578"/>
            </a:xfrm>
            <a:prstGeom prst="rect">
              <a:avLst/>
            </a:prstGeom>
            <a:noFill/>
          </p:spPr>
          <p:txBody>
            <a:bodyPr wrap="square" rtlCol="0">
              <a:spAutoFit/>
            </a:bodyPr>
            <a:lstStyle/>
            <a:p>
              <a:pPr defTabSz="609585"/>
              <a:endParaRPr lang="en-US" sz="1267"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609585"/>
              <a:r>
                <a:rPr lang="en-US" sz="1267" dirty="0">
                  <a:solidFill>
                    <a:srgbClr val="636569"/>
                  </a:solidFill>
                  <a:latin typeface="Arial" panose="020B0604020202020204" pitchFamily="34" charset="0"/>
                  <a:ea typeface="Lato Light" panose="020F0502020204030203" pitchFamily="34" charset="0"/>
                  <a:cs typeface="Arial" panose="020B0604020202020204" pitchFamily="34" charset="0"/>
                </a:rPr>
                <a:t>Workshop op </a:t>
              </a:r>
              <a:r>
                <a:rPr lang="en-US" sz="1267" dirty="0" err="1">
                  <a:solidFill>
                    <a:srgbClr val="636569"/>
                  </a:solidFill>
                  <a:latin typeface="Arial" panose="020B0604020202020204" pitchFamily="34" charset="0"/>
                  <a:ea typeface="Lato Light" panose="020F0502020204030203" pitchFamily="34" charset="0"/>
                  <a:cs typeface="Arial" panose="020B0604020202020204" pitchFamily="34" charset="0"/>
                </a:rPr>
                <a:t>een</a:t>
              </a:r>
              <a:r>
                <a:rPr lang="en-US" sz="1267" dirty="0">
                  <a:solidFill>
                    <a:srgbClr val="636569"/>
                  </a:solidFill>
                  <a:latin typeface="Arial" panose="020B0604020202020204" pitchFamily="34" charset="0"/>
                  <a:ea typeface="Lato Light" panose="020F0502020204030203" pitchFamily="34" charset="0"/>
                  <a:cs typeface="Arial" panose="020B0604020202020204" pitchFamily="34" charset="0"/>
                </a:rPr>
                <a:t> </a:t>
              </a:r>
              <a:r>
                <a:rPr lang="en-US" sz="1267" dirty="0" err="1">
                  <a:solidFill>
                    <a:srgbClr val="636569"/>
                  </a:solidFill>
                  <a:latin typeface="Arial" panose="020B0604020202020204" pitchFamily="34" charset="0"/>
                  <a:ea typeface="Lato Light" panose="020F0502020204030203" pitchFamily="34" charset="0"/>
                  <a:cs typeface="Arial" panose="020B0604020202020204" pitchFamily="34" charset="0"/>
                </a:rPr>
                <a:t>bedrijf</a:t>
              </a:r>
              <a:endParaRPr lang="en-US" sz="1267"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609585"/>
              <a:endParaRPr lang="en-US" sz="1267"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609585"/>
              <a:r>
                <a:rPr lang="en-US" b="1" dirty="0">
                  <a:solidFill>
                    <a:srgbClr val="636569"/>
                  </a:solidFill>
                  <a:latin typeface="Arial" panose="020B0604020202020204" pitchFamily="34" charset="0"/>
                  <a:ea typeface="Lato Light" panose="020F0502020204030203" pitchFamily="34" charset="0"/>
                  <a:cs typeface="Arial" panose="020B0604020202020204" pitchFamily="34" charset="0"/>
                </a:rPr>
                <a:t>September</a:t>
              </a:r>
            </a:p>
          </p:txBody>
        </p:sp>
        <p:sp>
          <p:nvSpPr>
            <p:cNvPr id="76" name="TextBox 76">
              <a:extLst>
                <a:ext uri="{FF2B5EF4-FFF2-40B4-BE49-F238E27FC236}">
                  <a16:creationId xmlns:a16="http://schemas.microsoft.com/office/drawing/2014/main" id="{95C22C78-DBDB-1943-BBD8-8F3992726612}"/>
                </a:ext>
              </a:extLst>
            </p:cNvPr>
            <p:cNvSpPr txBox="1"/>
            <p:nvPr/>
          </p:nvSpPr>
          <p:spPr>
            <a:xfrm flipH="1">
              <a:off x="3102718" y="9906313"/>
              <a:ext cx="3361090" cy="1087734"/>
            </a:xfrm>
            <a:prstGeom prst="rect">
              <a:avLst/>
            </a:prstGeom>
            <a:noFill/>
          </p:spPr>
          <p:txBody>
            <a:bodyPr wrap="square" rtlCol="0">
              <a:spAutoFit/>
            </a:bodyPr>
            <a:lstStyle/>
            <a:p>
              <a:pPr algn="r" defTabSz="609585"/>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Robotmelken</a:t>
              </a:r>
              <a:r>
                <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rPr>
                <a:t> in de </a:t>
              </a:r>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praktijk</a:t>
              </a:r>
              <a:endPar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p:txBody>
        </p:sp>
      </p:grpSp>
      <p:grpSp>
        <p:nvGrpSpPr>
          <p:cNvPr id="66" name="Group 77">
            <a:extLst>
              <a:ext uri="{FF2B5EF4-FFF2-40B4-BE49-F238E27FC236}">
                <a16:creationId xmlns:a16="http://schemas.microsoft.com/office/drawing/2014/main" id="{7CCE92FA-0C57-B644-BB09-D00455FEBE35}"/>
              </a:ext>
            </a:extLst>
          </p:cNvPr>
          <p:cNvGrpSpPr/>
          <p:nvPr/>
        </p:nvGrpSpPr>
        <p:grpSpPr>
          <a:xfrm>
            <a:off x="8915495" y="2749731"/>
            <a:ext cx="2357750" cy="1609860"/>
            <a:chOff x="2455544" y="9965535"/>
            <a:chExt cx="4715500" cy="3219720"/>
          </a:xfrm>
        </p:grpSpPr>
        <p:sp>
          <p:nvSpPr>
            <p:cNvPr id="73" name="TextBox 78">
              <a:extLst>
                <a:ext uri="{FF2B5EF4-FFF2-40B4-BE49-F238E27FC236}">
                  <a16:creationId xmlns:a16="http://schemas.microsoft.com/office/drawing/2014/main" id="{105BDB07-933A-8B44-84F3-D7D0D5E205C7}"/>
                </a:ext>
              </a:extLst>
            </p:cNvPr>
            <p:cNvSpPr txBox="1"/>
            <p:nvPr/>
          </p:nvSpPr>
          <p:spPr>
            <a:xfrm flipH="1">
              <a:off x="2455544" y="10886677"/>
              <a:ext cx="4715500" cy="2298578"/>
            </a:xfrm>
            <a:prstGeom prst="rect">
              <a:avLst/>
            </a:prstGeom>
            <a:noFill/>
          </p:spPr>
          <p:txBody>
            <a:bodyPr wrap="square" rtlCol="0">
              <a:spAutoFit/>
            </a:bodyPr>
            <a:lstStyle/>
            <a:p>
              <a:pPr defTabSz="609585"/>
              <a:endParaRPr lang="pt-BR" sz="1267" dirty="0">
                <a:solidFill>
                  <a:srgbClr val="636569"/>
                </a:solidFill>
                <a:latin typeface="Arial" panose="020B0604020202020204" pitchFamily="34" charset="0"/>
                <a:cs typeface="Arial" panose="020B0604020202020204" pitchFamily="34" charset="0"/>
              </a:endParaRPr>
            </a:p>
            <a:p>
              <a:pPr defTabSz="609585"/>
              <a:r>
                <a:rPr lang="pt-BR" sz="1267" dirty="0" err="1">
                  <a:solidFill>
                    <a:srgbClr val="636569"/>
                  </a:solidFill>
                  <a:latin typeface="Arial" panose="020B0604020202020204" pitchFamily="34" charset="0"/>
                  <a:cs typeface="Arial" panose="020B0604020202020204" pitchFamily="34" charset="0"/>
                </a:rPr>
                <a:t>Vervolgworkshop</a:t>
              </a:r>
              <a:r>
                <a:rPr lang="pt-BR" sz="1267" dirty="0">
                  <a:solidFill>
                    <a:srgbClr val="636569"/>
                  </a:solidFill>
                  <a:latin typeface="Arial" panose="020B0604020202020204" pitchFamily="34" charset="0"/>
                  <a:cs typeface="Arial" panose="020B0604020202020204" pitchFamily="34" charset="0"/>
                </a:rPr>
                <a:t> St. Anna </a:t>
              </a:r>
              <a:r>
                <a:rPr lang="pt-BR" sz="1267" dirty="0" err="1">
                  <a:solidFill>
                    <a:srgbClr val="636569"/>
                  </a:solidFill>
                  <a:latin typeface="Arial" panose="020B0604020202020204" pitchFamily="34" charset="0"/>
                  <a:cs typeface="Arial" panose="020B0604020202020204" pitchFamily="34" charset="0"/>
                </a:rPr>
                <a:t>Advies</a:t>
              </a:r>
              <a:endParaRPr lang="pt-BR" sz="1267" dirty="0">
                <a:solidFill>
                  <a:srgbClr val="636569"/>
                </a:solidFill>
                <a:latin typeface="Arial" panose="020B0604020202020204" pitchFamily="34" charset="0"/>
                <a:cs typeface="Arial" panose="020B0604020202020204" pitchFamily="34" charset="0"/>
              </a:endParaRPr>
            </a:p>
            <a:p>
              <a:pPr defTabSz="609585"/>
              <a:endParaRPr lang="pt-BR" sz="1267" dirty="0">
                <a:solidFill>
                  <a:srgbClr val="636569"/>
                </a:solidFill>
                <a:latin typeface="Arial" panose="020B0604020202020204" pitchFamily="34" charset="0"/>
                <a:cs typeface="Arial" panose="020B0604020202020204" pitchFamily="34" charset="0"/>
              </a:endParaRPr>
            </a:p>
            <a:p>
              <a:pPr defTabSz="609585"/>
              <a:r>
                <a:rPr lang="pt-BR" b="1" dirty="0" err="1">
                  <a:solidFill>
                    <a:srgbClr val="636569"/>
                  </a:solidFill>
                  <a:latin typeface="Arial" panose="020B0604020202020204" pitchFamily="34" charset="0"/>
                  <a:cs typeface="Arial" panose="020B0604020202020204" pitchFamily="34" charset="0"/>
                </a:rPr>
                <a:t>Oktober</a:t>
              </a:r>
              <a:r>
                <a:rPr lang="pt-BR" b="1" dirty="0">
                  <a:solidFill>
                    <a:srgbClr val="636569"/>
                  </a:solidFill>
                  <a:latin typeface="Arial" panose="020B0604020202020204" pitchFamily="34" charset="0"/>
                  <a:cs typeface="Arial" panose="020B0604020202020204" pitchFamily="34" charset="0"/>
                </a:rPr>
                <a:t>/</a:t>
              </a:r>
              <a:r>
                <a:rPr lang="pt-BR" b="1" dirty="0" err="1">
                  <a:solidFill>
                    <a:srgbClr val="636569"/>
                  </a:solidFill>
                  <a:latin typeface="Arial" panose="020B0604020202020204" pitchFamily="34" charset="0"/>
                  <a:cs typeface="Arial" panose="020B0604020202020204" pitchFamily="34" charset="0"/>
                </a:rPr>
                <a:t>November</a:t>
              </a:r>
              <a:r>
                <a:rPr lang="pt-BR" sz="1267" dirty="0">
                  <a:solidFill>
                    <a:srgbClr val="636569"/>
                  </a:solidFill>
                  <a:latin typeface="Arial" panose="020B0604020202020204" pitchFamily="34" charset="0"/>
                  <a:cs typeface="Arial" panose="020B0604020202020204" pitchFamily="34" charset="0"/>
                </a:rPr>
                <a:t>.</a:t>
              </a:r>
              <a:endParaRPr lang="en-US" sz="1267" dirty="0">
                <a:solidFill>
                  <a:srgbClr val="636569"/>
                </a:solidFill>
                <a:latin typeface="Arial" panose="020B0604020202020204" pitchFamily="34" charset="0"/>
                <a:ea typeface="Lato Light" panose="020F0502020204030203" pitchFamily="34" charset="0"/>
                <a:cs typeface="Arial" panose="020B0604020202020204" pitchFamily="34" charset="0"/>
              </a:endParaRPr>
            </a:p>
          </p:txBody>
        </p:sp>
        <p:sp>
          <p:nvSpPr>
            <p:cNvPr id="74" name="TextBox 79">
              <a:extLst>
                <a:ext uri="{FF2B5EF4-FFF2-40B4-BE49-F238E27FC236}">
                  <a16:creationId xmlns:a16="http://schemas.microsoft.com/office/drawing/2014/main" id="{D0472DBD-6F36-EA41-9161-F5672220BAD6}"/>
                </a:ext>
              </a:extLst>
            </p:cNvPr>
            <p:cNvSpPr txBox="1"/>
            <p:nvPr/>
          </p:nvSpPr>
          <p:spPr>
            <a:xfrm flipH="1">
              <a:off x="3089278" y="9965535"/>
              <a:ext cx="3361090" cy="1087734"/>
            </a:xfrm>
            <a:prstGeom prst="rect">
              <a:avLst/>
            </a:prstGeom>
            <a:noFill/>
          </p:spPr>
          <p:txBody>
            <a:bodyPr wrap="square" rtlCol="0">
              <a:spAutoFit/>
            </a:bodyPr>
            <a:lstStyle/>
            <a:p>
              <a:pPr algn="r" defTabSz="609585"/>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Communicatie</a:t>
              </a:r>
              <a:r>
                <a:rPr lang="en-US" sz="1467" b="1" dirty="0">
                  <a:solidFill>
                    <a:srgbClr val="446CFF"/>
                  </a:solidFill>
                  <a:latin typeface="Arial" panose="020B0604020202020204" pitchFamily="34" charset="0"/>
                  <a:ea typeface="Roboto Medium" panose="02000000000000000000" pitchFamily="2" charset="0"/>
                  <a:cs typeface="Arial" panose="020B0604020202020204" pitchFamily="34" charset="0"/>
                </a:rPr>
                <a:t> </a:t>
              </a:r>
              <a:r>
                <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rPr>
                <a:t>2.0</a:t>
              </a:r>
            </a:p>
          </p:txBody>
        </p:sp>
      </p:grpSp>
      <p:grpSp>
        <p:nvGrpSpPr>
          <p:cNvPr id="67" name="Group 2">
            <a:extLst>
              <a:ext uri="{FF2B5EF4-FFF2-40B4-BE49-F238E27FC236}">
                <a16:creationId xmlns:a16="http://schemas.microsoft.com/office/drawing/2014/main" id="{6831CF44-1A4D-794B-87D1-3CB14643DB8E}"/>
              </a:ext>
            </a:extLst>
          </p:cNvPr>
          <p:cNvGrpSpPr/>
          <p:nvPr/>
        </p:nvGrpSpPr>
        <p:grpSpPr>
          <a:xfrm>
            <a:off x="2312491" y="2233841"/>
            <a:ext cx="8728043" cy="1785059"/>
            <a:chOff x="5001070" y="5813050"/>
            <a:chExt cx="17456085" cy="5458679"/>
          </a:xfrm>
          <a:solidFill>
            <a:srgbClr val="446CFF"/>
          </a:solidFill>
        </p:grpSpPr>
        <p:sp>
          <p:nvSpPr>
            <p:cNvPr id="68" name="Rectangle 81">
              <a:extLst>
                <a:ext uri="{FF2B5EF4-FFF2-40B4-BE49-F238E27FC236}">
                  <a16:creationId xmlns:a16="http://schemas.microsoft.com/office/drawing/2014/main" id="{96EA0723-1A5C-1A46-879B-268E89962557}"/>
                </a:ext>
              </a:extLst>
            </p:cNvPr>
            <p:cNvSpPr/>
            <p:nvPr/>
          </p:nvSpPr>
          <p:spPr>
            <a:xfrm>
              <a:off x="5001070" y="5813050"/>
              <a:ext cx="69265" cy="5458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900">
                <a:solidFill>
                  <a:schemeClr val="tx2"/>
                </a:solidFill>
                <a:latin typeface="Arial" panose="020B0604020202020204" pitchFamily="34" charset="0"/>
                <a:cs typeface="Arial" panose="020B0604020202020204" pitchFamily="34" charset="0"/>
              </a:endParaRPr>
            </a:p>
          </p:txBody>
        </p:sp>
        <p:sp>
          <p:nvSpPr>
            <p:cNvPr id="69" name="Rectangle 82">
              <a:extLst>
                <a:ext uri="{FF2B5EF4-FFF2-40B4-BE49-F238E27FC236}">
                  <a16:creationId xmlns:a16="http://schemas.microsoft.com/office/drawing/2014/main" id="{510AA15F-DF21-7246-8A50-093A244580E8}"/>
                </a:ext>
              </a:extLst>
            </p:cNvPr>
            <p:cNvSpPr/>
            <p:nvPr/>
          </p:nvSpPr>
          <p:spPr>
            <a:xfrm>
              <a:off x="9544417" y="5813050"/>
              <a:ext cx="69265" cy="5458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900">
                <a:solidFill>
                  <a:schemeClr val="tx2"/>
                </a:solidFill>
                <a:latin typeface="Arial" panose="020B0604020202020204" pitchFamily="34" charset="0"/>
                <a:cs typeface="Arial" panose="020B0604020202020204" pitchFamily="34" charset="0"/>
              </a:endParaRPr>
            </a:p>
          </p:txBody>
        </p:sp>
        <p:sp>
          <p:nvSpPr>
            <p:cNvPr id="70" name="Rectangle 83">
              <a:extLst>
                <a:ext uri="{FF2B5EF4-FFF2-40B4-BE49-F238E27FC236}">
                  <a16:creationId xmlns:a16="http://schemas.microsoft.com/office/drawing/2014/main" id="{CE02EF98-8A41-DF40-8F79-DD3385B1D7DE}"/>
                </a:ext>
              </a:extLst>
            </p:cNvPr>
            <p:cNvSpPr/>
            <p:nvPr/>
          </p:nvSpPr>
          <p:spPr>
            <a:xfrm>
              <a:off x="13815390" y="5813050"/>
              <a:ext cx="69265" cy="5458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900">
                <a:solidFill>
                  <a:schemeClr val="tx2"/>
                </a:solidFill>
                <a:latin typeface="Arial" panose="020B0604020202020204" pitchFamily="34" charset="0"/>
                <a:cs typeface="Arial" panose="020B0604020202020204" pitchFamily="34" charset="0"/>
              </a:endParaRPr>
            </a:p>
          </p:txBody>
        </p:sp>
        <p:sp>
          <p:nvSpPr>
            <p:cNvPr id="71" name="Rectangle 84">
              <a:extLst>
                <a:ext uri="{FF2B5EF4-FFF2-40B4-BE49-F238E27FC236}">
                  <a16:creationId xmlns:a16="http://schemas.microsoft.com/office/drawing/2014/main" id="{15244B32-E48A-444A-A0C5-95EA751CAFCC}"/>
                </a:ext>
              </a:extLst>
            </p:cNvPr>
            <p:cNvSpPr/>
            <p:nvPr/>
          </p:nvSpPr>
          <p:spPr>
            <a:xfrm>
              <a:off x="18101640" y="5813050"/>
              <a:ext cx="69265" cy="5458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900">
                <a:solidFill>
                  <a:schemeClr val="tx2"/>
                </a:solidFill>
                <a:latin typeface="Arial" panose="020B0604020202020204" pitchFamily="34" charset="0"/>
                <a:cs typeface="Arial" panose="020B0604020202020204" pitchFamily="34" charset="0"/>
              </a:endParaRPr>
            </a:p>
          </p:txBody>
        </p:sp>
        <p:sp>
          <p:nvSpPr>
            <p:cNvPr id="72" name="Rectangle 85">
              <a:extLst>
                <a:ext uri="{FF2B5EF4-FFF2-40B4-BE49-F238E27FC236}">
                  <a16:creationId xmlns:a16="http://schemas.microsoft.com/office/drawing/2014/main" id="{95217627-A552-794A-A0A0-534E0E968149}"/>
                </a:ext>
              </a:extLst>
            </p:cNvPr>
            <p:cNvSpPr/>
            <p:nvPr/>
          </p:nvSpPr>
          <p:spPr>
            <a:xfrm>
              <a:off x="22387890" y="5813050"/>
              <a:ext cx="69265" cy="5458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900">
                <a:solidFill>
                  <a:schemeClr val="tx2"/>
                </a:solidFill>
                <a:latin typeface="Arial" panose="020B0604020202020204" pitchFamily="34" charset="0"/>
                <a:cs typeface="Arial" panose="020B0604020202020204" pitchFamily="34" charset="0"/>
              </a:endParaRPr>
            </a:p>
          </p:txBody>
        </p:sp>
      </p:grpSp>
      <p:sp>
        <p:nvSpPr>
          <p:cNvPr id="83" name="TextBox 139">
            <a:extLst>
              <a:ext uri="{FF2B5EF4-FFF2-40B4-BE49-F238E27FC236}">
                <a16:creationId xmlns:a16="http://schemas.microsoft.com/office/drawing/2014/main" id="{B02D78EE-2CBE-B241-AB33-7AF41998AA4B}"/>
              </a:ext>
            </a:extLst>
          </p:cNvPr>
          <p:cNvSpPr txBox="1"/>
          <p:nvPr/>
        </p:nvSpPr>
        <p:spPr>
          <a:xfrm flipH="1">
            <a:off x="823012" y="4448372"/>
            <a:ext cx="1317747" cy="707886"/>
          </a:xfrm>
          <a:prstGeom prst="rect">
            <a:avLst/>
          </a:prstGeom>
          <a:noFill/>
        </p:spPr>
        <p:txBody>
          <a:bodyPr wrap="square" rtlCol="0">
            <a:spAutoFit/>
          </a:bodyPr>
          <a:lstStyle/>
          <a:p>
            <a:pPr algn="r" defTabSz="609585"/>
            <a:r>
              <a:rPr lang="en-US" sz="4000" b="1" dirty="0">
                <a:solidFill>
                  <a:schemeClr val="tx2"/>
                </a:solidFill>
                <a:latin typeface="Arial" panose="020B0604020202020204" pitchFamily="34" charset="0"/>
                <a:ea typeface="Roboto Medium" panose="02000000000000000000" pitchFamily="2" charset="0"/>
                <a:cs typeface="Arial" panose="020B0604020202020204" pitchFamily="34" charset="0"/>
              </a:rPr>
              <a:t>6</a:t>
            </a:r>
          </a:p>
        </p:txBody>
      </p:sp>
      <p:sp>
        <p:nvSpPr>
          <p:cNvPr id="84" name="TextBox 140">
            <a:extLst>
              <a:ext uri="{FF2B5EF4-FFF2-40B4-BE49-F238E27FC236}">
                <a16:creationId xmlns:a16="http://schemas.microsoft.com/office/drawing/2014/main" id="{71060988-08BB-B54B-921C-FBF9FE02ED90}"/>
              </a:ext>
            </a:extLst>
          </p:cNvPr>
          <p:cNvSpPr txBox="1"/>
          <p:nvPr/>
        </p:nvSpPr>
        <p:spPr>
          <a:xfrm flipH="1">
            <a:off x="3118332" y="4440524"/>
            <a:ext cx="1317747" cy="707886"/>
          </a:xfrm>
          <a:prstGeom prst="rect">
            <a:avLst/>
          </a:prstGeom>
          <a:noFill/>
        </p:spPr>
        <p:txBody>
          <a:bodyPr wrap="square" rtlCol="0">
            <a:spAutoFit/>
          </a:bodyPr>
          <a:lstStyle/>
          <a:p>
            <a:pPr algn="r" defTabSz="609585"/>
            <a:r>
              <a:rPr lang="en-US" sz="4000" b="1" dirty="0">
                <a:solidFill>
                  <a:schemeClr val="tx2"/>
                </a:solidFill>
                <a:latin typeface="Arial" panose="020B0604020202020204" pitchFamily="34" charset="0"/>
                <a:ea typeface="Roboto Medium" panose="02000000000000000000" pitchFamily="2" charset="0"/>
                <a:cs typeface="Arial" panose="020B0604020202020204" pitchFamily="34" charset="0"/>
              </a:rPr>
              <a:t>7</a:t>
            </a:r>
          </a:p>
        </p:txBody>
      </p:sp>
      <p:sp>
        <p:nvSpPr>
          <p:cNvPr id="85" name="TextBox 141">
            <a:extLst>
              <a:ext uri="{FF2B5EF4-FFF2-40B4-BE49-F238E27FC236}">
                <a16:creationId xmlns:a16="http://schemas.microsoft.com/office/drawing/2014/main" id="{3635AFFA-B7F6-534D-8B99-C488BC502317}"/>
              </a:ext>
            </a:extLst>
          </p:cNvPr>
          <p:cNvSpPr txBox="1"/>
          <p:nvPr/>
        </p:nvSpPr>
        <p:spPr>
          <a:xfrm flipH="1">
            <a:off x="5273079" y="4502465"/>
            <a:ext cx="1317747" cy="707886"/>
          </a:xfrm>
          <a:prstGeom prst="rect">
            <a:avLst/>
          </a:prstGeom>
          <a:noFill/>
        </p:spPr>
        <p:txBody>
          <a:bodyPr wrap="square" rtlCol="0">
            <a:spAutoFit/>
          </a:bodyPr>
          <a:lstStyle/>
          <a:p>
            <a:pPr algn="r" defTabSz="609585"/>
            <a:r>
              <a:rPr lang="en-US" sz="4000" b="1" dirty="0">
                <a:solidFill>
                  <a:schemeClr val="tx2"/>
                </a:solidFill>
                <a:latin typeface="Arial" panose="020B0604020202020204" pitchFamily="34" charset="0"/>
                <a:ea typeface="Roboto Medium" panose="02000000000000000000" pitchFamily="2" charset="0"/>
                <a:cs typeface="Arial" panose="020B0604020202020204" pitchFamily="34" charset="0"/>
              </a:rPr>
              <a:t>8</a:t>
            </a:r>
          </a:p>
        </p:txBody>
      </p:sp>
      <p:grpSp>
        <p:nvGrpSpPr>
          <p:cNvPr id="88" name="Group 144">
            <a:extLst>
              <a:ext uri="{FF2B5EF4-FFF2-40B4-BE49-F238E27FC236}">
                <a16:creationId xmlns:a16="http://schemas.microsoft.com/office/drawing/2014/main" id="{68508B85-22E9-3341-A35C-DEECA53A0F5B}"/>
              </a:ext>
            </a:extLst>
          </p:cNvPr>
          <p:cNvGrpSpPr/>
          <p:nvPr/>
        </p:nvGrpSpPr>
        <p:grpSpPr>
          <a:xfrm>
            <a:off x="457200" y="5024707"/>
            <a:ext cx="1749318" cy="1667408"/>
            <a:chOff x="2995067" y="10041667"/>
            <a:chExt cx="3498635" cy="3334816"/>
          </a:xfrm>
        </p:grpSpPr>
        <p:sp>
          <p:nvSpPr>
            <p:cNvPr id="89" name="TextBox 163">
              <a:extLst>
                <a:ext uri="{FF2B5EF4-FFF2-40B4-BE49-F238E27FC236}">
                  <a16:creationId xmlns:a16="http://schemas.microsoft.com/office/drawing/2014/main" id="{B966E9C9-42C9-C344-990B-910CB1330DD4}"/>
                </a:ext>
              </a:extLst>
            </p:cNvPr>
            <p:cNvSpPr txBox="1"/>
            <p:nvPr/>
          </p:nvSpPr>
          <p:spPr>
            <a:xfrm flipH="1">
              <a:off x="2995067" y="11077905"/>
              <a:ext cx="3498635" cy="2298578"/>
            </a:xfrm>
            <a:prstGeom prst="rect">
              <a:avLst/>
            </a:prstGeom>
            <a:noFill/>
          </p:spPr>
          <p:txBody>
            <a:bodyPr wrap="square" rtlCol="0">
              <a:spAutoFit/>
            </a:bodyPr>
            <a:lstStyle/>
            <a:p>
              <a:pPr defTabSz="609585"/>
              <a:r>
                <a:rPr lang="pt-BR" sz="1267" dirty="0" err="1">
                  <a:solidFill>
                    <a:srgbClr val="636569"/>
                  </a:solidFill>
                  <a:latin typeface="Arial" panose="020B0604020202020204" pitchFamily="34" charset="0"/>
                  <a:ea typeface="Lato Light" panose="020F0502020204030203" pitchFamily="34" charset="0"/>
                  <a:cs typeface="Arial" panose="020B0604020202020204" pitchFamily="34" charset="0"/>
                </a:rPr>
                <a:t>Wetenschappelijke</a:t>
              </a:r>
              <a:r>
                <a:rPr lang="pt-BR" sz="1267" dirty="0">
                  <a:solidFill>
                    <a:srgbClr val="636569"/>
                  </a:solidFill>
                  <a:latin typeface="Arial" panose="020B0604020202020204" pitchFamily="34" charset="0"/>
                  <a:ea typeface="Lato Light" panose="020F0502020204030203" pitchFamily="34" charset="0"/>
                  <a:cs typeface="Arial" panose="020B0604020202020204" pitchFamily="34" charset="0"/>
                </a:rPr>
                <a:t> </a:t>
              </a:r>
              <a:r>
                <a:rPr lang="pt-BR" sz="1267" dirty="0" err="1">
                  <a:solidFill>
                    <a:srgbClr val="636569"/>
                  </a:solidFill>
                  <a:latin typeface="Arial" panose="020B0604020202020204" pitchFamily="34" charset="0"/>
                  <a:ea typeface="Lato Light" panose="020F0502020204030203" pitchFamily="34" charset="0"/>
                  <a:cs typeface="Arial" panose="020B0604020202020204" pitchFamily="34" charset="0"/>
                </a:rPr>
                <a:t>inzichten</a:t>
              </a:r>
              <a:r>
                <a:rPr lang="pt-BR" sz="1267" dirty="0">
                  <a:solidFill>
                    <a:srgbClr val="636569"/>
                  </a:solidFill>
                  <a:latin typeface="Arial" panose="020B0604020202020204" pitchFamily="34" charset="0"/>
                  <a:ea typeface="Lato Light" panose="020F0502020204030203" pitchFamily="34" charset="0"/>
                  <a:cs typeface="Arial" panose="020B0604020202020204" pitchFamily="34" charset="0"/>
                </a:rPr>
                <a:t> </a:t>
              </a:r>
              <a:r>
                <a:rPr lang="pt-BR" sz="1267" dirty="0" err="1">
                  <a:solidFill>
                    <a:srgbClr val="636569"/>
                  </a:solidFill>
                  <a:latin typeface="Arial" panose="020B0604020202020204" pitchFamily="34" charset="0"/>
                  <a:ea typeface="Lato Light" panose="020F0502020204030203" pitchFamily="34" charset="0"/>
                  <a:cs typeface="Arial" panose="020B0604020202020204" pitchFamily="34" charset="0"/>
                </a:rPr>
                <a:t>en</a:t>
              </a:r>
              <a:r>
                <a:rPr lang="pt-BR" sz="1267" dirty="0">
                  <a:solidFill>
                    <a:srgbClr val="636569"/>
                  </a:solidFill>
                  <a:latin typeface="Arial" panose="020B0604020202020204" pitchFamily="34" charset="0"/>
                  <a:ea typeface="Lato Light" panose="020F0502020204030203" pitchFamily="34" charset="0"/>
                  <a:cs typeface="Arial" panose="020B0604020202020204" pitchFamily="34" charset="0"/>
                </a:rPr>
                <a:t> </a:t>
              </a:r>
              <a:r>
                <a:rPr lang="pt-BR" sz="1267" dirty="0" err="1">
                  <a:solidFill>
                    <a:srgbClr val="636569"/>
                  </a:solidFill>
                  <a:latin typeface="Arial" panose="020B0604020202020204" pitchFamily="34" charset="0"/>
                  <a:ea typeface="Lato Light" panose="020F0502020204030203" pitchFamily="34" charset="0"/>
                  <a:cs typeface="Arial" panose="020B0604020202020204" pitchFamily="34" charset="0"/>
                </a:rPr>
                <a:t>boxbedekking</a:t>
              </a:r>
              <a:endParaRPr lang="pt-BR" sz="1267"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algn="r" defTabSz="609585"/>
              <a:endParaRPr lang="pt-BR" sz="1267"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609585"/>
              <a:r>
                <a:rPr lang="pt-BR" b="1" dirty="0" err="1">
                  <a:solidFill>
                    <a:srgbClr val="636569"/>
                  </a:solidFill>
                  <a:latin typeface="Arial" panose="020B0604020202020204" pitchFamily="34" charset="0"/>
                  <a:ea typeface="Lato Light" panose="020F0502020204030203" pitchFamily="34" charset="0"/>
                  <a:cs typeface="Arial" panose="020B0604020202020204" pitchFamily="34" charset="0"/>
                </a:rPr>
                <a:t>Januari</a:t>
              </a:r>
              <a:r>
                <a:rPr lang="pt-BR" b="1" dirty="0">
                  <a:solidFill>
                    <a:srgbClr val="636569"/>
                  </a:solidFill>
                  <a:latin typeface="Arial" panose="020B0604020202020204" pitchFamily="34" charset="0"/>
                  <a:ea typeface="Lato Light" panose="020F0502020204030203" pitchFamily="34" charset="0"/>
                  <a:cs typeface="Arial" panose="020B0604020202020204" pitchFamily="34" charset="0"/>
                </a:rPr>
                <a:t> 2027</a:t>
              </a:r>
              <a:endParaRPr lang="en-US" b="1" dirty="0">
                <a:solidFill>
                  <a:srgbClr val="636569"/>
                </a:solidFill>
                <a:latin typeface="Arial" panose="020B0604020202020204" pitchFamily="34" charset="0"/>
                <a:ea typeface="Lato Light" panose="020F0502020204030203" pitchFamily="34" charset="0"/>
                <a:cs typeface="Arial" panose="020B0604020202020204" pitchFamily="34" charset="0"/>
              </a:endParaRPr>
            </a:p>
          </p:txBody>
        </p:sp>
        <p:sp>
          <p:nvSpPr>
            <p:cNvPr id="90" name="TextBox 164">
              <a:extLst>
                <a:ext uri="{FF2B5EF4-FFF2-40B4-BE49-F238E27FC236}">
                  <a16:creationId xmlns:a16="http://schemas.microsoft.com/office/drawing/2014/main" id="{53B73B2F-922E-4F4D-B876-3C624395B99D}"/>
                </a:ext>
              </a:extLst>
            </p:cNvPr>
            <p:cNvSpPr txBox="1"/>
            <p:nvPr/>
          </p:nvSpPr>
          <p:spPr>
            <a:xfrm flipH="1">
              <a:off x="3611633" y="10041667"/>
              <a:ext cx="2838733" cy="1539267"/>
            </a:xfrm>
            <a:prstGeom prst="rect">
              <a:avLst/>
            </a:prstGeom>
            <a:noFill/>
          </p:spPr>
          <p:txBody>
            <a:bodyPr wrap="square" rtlCol="0">
              <a:spAutoFit/>
            </a:bodyPr>
            <a:lstStyle/>
            <a:p>
              <a:pPr algn="r" defTabSz="609585"/>
              <a:r>
                <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rPr>
                <a:t>De </a:t>
              </a:r>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nieuwste</a:t>
              </a:r>
              <a:r>
                <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rPr>
                <a:t> </a:t>
              </a:r>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inzichten</a:t>
              </a:r>
              <a:endPar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a:p>
              <a:pPr algn="r" defTabSz="609585"/>
              <a:endParaRPr lang="en-US" sz="1467" b="1" dirty="0">
                <a:solidFill>
                  <a:srgbClr val="446CFF"/>
                </a:solidFill>
                <a:latin typeface="Arial" panose="020B0604020202020204" pitchFamily="34" charset="0"/>
                <a:ea typeface="Roboto Medium" panose="02000000000000000000" pitchFamily="2" charset="0"/>
                <a:cs typeface="Arial" panose="020B0604020202020204" pitchFamily="34" charset="0"/>
              </a:endParaRPr>
            </a:p>
          </p:txBody>
        </p:sp>
      </p:grpSp>
      <p:grpSp>
        <p:nvGrpSpPr>
          <p:cNvPr id="91" name="Group 145">
            <a:extLst>
              <a:ext uri="{FF2B5EF4-FFF2-40B4-BE49-F238E27FC236}">
                <a16:creationId xmlns:a16="http://schemas.microsoft.com/office/drawing/2014/main" id="{0FDCFC25-11B5-8B4A-BF28-B19CFA1215CC}"/>
              </a:ext>
            </a:extLst>
          </p:cNvPr>
          <p:cNvGrpSpPr/>
          <p:nvPr/>
        </p:nvGrpSpPr>
        <p:grpSpPr>
          <a:xfrm>
            <a:off x="2335467" y="4994872"/>
            <a:ext cx="2090534" cy="1697242"/>
            <a:chOff x="2269299" y="10041665"/>
            <a:chExt cx="4181067" cy="3394480"/>
          </a:xfrm>
        </p:grpSpPr>
        <p:sp>
          <p:nvSpPr>
            <p:cNvPr id="92" name="TextBox 161">
              <a:extLst>
                <a:ext uri="{FF2B5EF4-FFF2-40B4-BE49-F238E27FC236}">
                  <a16:creationId xmlns:a16="http://schemas.microsoft.com/office/drawing/2014/main" id="{502A2AA0-A525-7D4C-BF96-5F4993DED492}"/>
                </a:ext>
              </a:extLst>
            </p:cNvPr>
            <p:cNvSpPr txBox="1"/>
            <p:nvPr/>
          </p:nvSpPr>
          <p:spPr>
            <a:xfrm flipH="1">
              <a:off x="2719201" y="11137570"/>
              <a:ext cx="3559167" cy="2298575"/>
            </a:xfrm>
            <a:prstGeom prst="rect">
              <a:avLst/>
            </a:prstGeom>
            <a:noFill/>
          </p:spPr>
          <p:txBody>
            <a:bodyPr wrap="square" rtlCol="0">
              <a:spAutoFit/>
            </a:bodyPr>
            <a:lstStyle/>
            <a:p>
              <a:pPr defTabSz="609585"/>
              <a:r>
                <a:rPr lang="pt-BR" sz="1267" dirty="0" err="1">
                  <a:solidFill>
                    <a:srgbClr val="636569"/>
                  </a:solidFill>
                  <a:latin typeface="Arial" panose="020B0604020202020204" pitchFamily="34" charset="0"/>
                  <a:cs typeface="Arial" panose="020B0604020202020204" pitchFamily="34" charset="0"/>
                </a:rPr>
                <a:t>Voorbeeld</a:t>
              </a:r>
              <a:r>
                <a:rPr lang="pt-BR" sz="1267" dirty="0">
                  <a:solidFill>
                    <a:srgbClr val="636569"/>
                  </a:solidFill>
                  <a:latin typeface="Arial" panose="020B0604020202020204" pitchFamily="34" charset="0"/>
                  <a:cs typeface="Arial" panose="020B0604020202020204" pitchFamily="34" charset="0"/>
                </a:rPr>
                <a:t> </a:t>
              </a:r>
              <a:r>
                <a:rPr lang="pt-BR" sz="1267" dirty="0" err="1">
                  <a:solidFill>
                    <a:srgbClr val="636569"/>
                  </a:solidFill>
                  <a:latin typeface="Arial" panose="020B0604020202020204" pitchFamily="34" charset="0"/>
                  <a:cs typeface="Arial" panose="020B0604020202020204" pitchFamily="34" charset="0"/>
                </a:rPr>
                <a:t>vanuit</a:t>
              </a:r>
              <a:r>
                <a:rPr lang="pt-BR" sz="1267" dirty="0">
                  <a:solidFill>
                    <a:srgbClr val="636569"/>
                  </a:solidFill>
                  <a:latin typeface="Arial" panose="020B0604020202020204" pitchFamily="34" charset="0"/>
                  <a:cs typeface="Arial" panose="020B0604020202020204" pitchFamily="34" charset="0"/>
                </a:rPr>
                <a:t> </a:t>
              </a:r>
              <a:r>
                <a:rPr lang="pt-BR" sz="1267" dirty="0" err="1">
                  <a:solidFill>
                    <a:srgbClr val="636569"/>
                  </a:solidFill>
                  <a:latin typeface="Arial" panose="020B0604020202020204" pitchFamily="34" charset="0"/>
                  <a:cs typeface="Arial" panose="020B0604020202020204" pitchFamily="34" charset="0"/>
                </a:rPr>
                <a:t>Scandinavië</a:t>
              </a:r>
              <a:r>
                <a:rPr lang="pt-BR" sz="1267" dirty="0">
                  <a:solidFill>
                    <a:srgbClr val="636569"/>
                  </a:solidFill>
                  <a:latin typeface="Arial" panose="020B0604020202020204" pitchFamily="34" charset="0"/>
                  <a:cs typeface="Arial" panose="020B0604020202020204" pitchFamily="34" charset="0"/>
                </a:rPr>
                <a:t>.</a:t>
              </a:r>
            </a:p>
            <a:p>
              <a:pPr defTabSz="609585"/>
              <a:endParaRPr lang="pt-BR" sz="1267" dirty="0">
                <a:solidFill>
                  <a:srgbClr val="636569"/>
                </a:solidFill>
                <a:latin typeface="Arial" panose="020B0604020202020204" pitchFamily="34" charset="0"/>
                <a:cs typeface="Arial" panose="020B0604020202020204" pitchFamily="34" charset="0"/>
              </a:endParaRPr>
            </a:p>
            <a:p>
              <a:pPr algn="r" defTabSz="609585"/>
              <a:endParaRPr lang="pt-BR" sz="1267"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609585"/>
              <a:r>
                <a:rPr lang="pt-BR" b="1" dirty="0" err="1">
                  <a:solidFill>
                    <a:srgbClr val="636569"/>
                  </a:solidFill>
                  <a:latin typeface="Arial" panose="020B0604020202020204" pitchFamily="34" charset="0"/>
                  <a:ea typeface="Lato Light" panose="020F0502020204030203" pitchFamily="34" charset="0"/>
                  <a:cs typeface="Arial" panose="020B0604020202020204" pitchFamily="34" charset="0"/>
                </a:rPr>
                <a:t>Maart</a:t>
              </a:r>
              <a:r>
                <a:rPr lang="pt-BR" b="1" dirty="0">
                  <a:solidFill>
                    <a:srgbClr val="636569"/>
                  </a:solidFill>
                  <a:latin typeface="Arial" panose="020B0604020202020204" pitchFamily="34" charset="0"/>
                  <a:ea typeface="Lato Light" panose="020F0502020204030203" pitchFamily="34" charset="0"/>
                  <a:cs typeface="Arial" panose="020B0604020202020204" pitchFamily="34" charset="0"/>
                </a:rPr>
                <a:t> 2027</a:t>
              </a:r>
              <a:endParaRPr lang="en-US" b="1" dirty="0">
                <a:solidFill>
                  <a:srgbClr val="636569"/>
                </a:solidFill>
                <a:latin typeface="Arial" panose="020B0604020202020204" pitchFamily="34" charset="0"/>
                <a:ea typeface="Lato Light" panose="020F0502020204030203" pitchFamily="34" charset="0"/>
                <a:cs typeface="Arial" panose="020B0604020202020204" pitchFamily="34" charset="0"/>
              </a:endParaRPr>
            </a:p>
          </p:txBody>
        </p:sp>
        <p:sp>
          <p:nvSpPr>
            <p:cNvPr id="93" name="TextBox 162">
              <a:extLst>
                <a:ext uri="{FF2B5EF4-FFF2-40B4-BE49-F238E27FC236}">
                  <a16:creationId xmlns:a16="http://schemas.microsoft.com/office/drawing/2014/main" id="{360DB0F1-3038-F945-980B-948BCD902C0F}"/>
                </a:ext>
              </a:extLst>
            </p:cNvPr>
            <p:cNvSpPr txBox="1"/>
            <p:nvPr/>
          </p:nvSpPr>
          <p:spPr>
            <a:xfrm flipH="1">
              <a:off x="2269299" y="10041665"/>
              <a:ext cx="4181067" cy="1087733"/>
            </a:xfrm>
            <a:prstGeom prst="rect">
              <a:avLst/>
            </a:prstGeom>
            <a:noFill/>
          </p:spPr>
          <p:txBody>
            <a:bodyPr wrap="square" rtlCol="0">
              <a:spAutoFit/>
            </a:bodyPr>
            <a:lstStyle/>
            <a:p>
              <a:pPr algn="r" defTabSz="609585"/>
              <a:r>
                <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rPr>
                <a:t>De </a:t>
              </a:r>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toekomst</a:t>
              </a:r>
              <a:r>
                <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rPr>
                <a:t> van </a:t>
              </a:r>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mastitisbehandeling</a:t>
              </a:r>
              <a:endPar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p:txBody>
        </p:sp>
      </p:grpSp>
      <p:grpSp>
        <p:nvGrpSpPr>
          <p:cNvPr id="94" name="Group 146">
            <a:extLst>
              <a:ext uri="{FF2B5EF4-FFF2-40B4-BE49-F238E27FC236}">
                <a16:creationId xmlns:a16="http://schemas.microsoft.com/office/drawing/2014/main" id="{6AFF673C-3061-EB4E-ACEE-A4F2B4C7258C}"/>
              </a:ext>
            </a:extLst>
          </p:cNvPr>
          <p:cNvGrpSpPr/>
          <p:nvPr/>
        </p:nvGrpSpPr>
        <p:grpSpPr>
          <a:xfrm>
            <a:off x="5110385" y="5048767"/>
            <a:ext cx="1490049" cy="1639261"/>
            <a:chOff x="3470268" y="10041667"/>
            <a:chExt cx="2980098" cy="3278522"/>
          </a:xfrm>
        </p:grpSpPr>
        <p:sp>
          <p:nvSpPr>
            <p:cNvPr id="95" name="TextBox 159">
              <a:extLst>
                <a:ext uri="{FF2B5EF4-FFF2-40B4-BE49-F238E27FC236}">
                  <a16:creationId xmlns:a16="http://schemas.microsoft.com/office/drawing/2014/main" id="{A5E3DE77-7B8B-CE48-A57C-020736C5E7A2}"/>
                </a:ext>
              </a:extLst>
            </p:cNvPr>
            <p:cNvSpPr txBox="1"/>
            <p:nvPr/>
          </p:nvSpPr>
          <p:spPr>
            <a:xfrm flipH="1">
              <a:off x="3470268" y="11021611"/>
              <a:ext cx="2852172" cy="2298578"/>
            </a:xfrm>
            <a:prstGeom prst="rect">
              <a:avLst/>
            </a:prstGeom>
            <a:noFill/>
          </p:spPr>
          <p:txBody>
            <a:bodyPr wrap="square" rtlCol="0">
              <a:spAutoFit/>
            </a:bodyPr>
            <a:lstStyle/>
            <a:p>
              <a:pPr defTabSz="609585"/>
              <a:r>
                <a:rPr lang="pt-BR" sz="1267" dirty="0" err="1">
                  <a:solidFill>
                    <a:srgbClr val="636569"/>
                  </a:solidFill>
                  <a:latin typeface="Arial" panose="020B0604020202020204" pitchFamily="34" charset="0"/>
                  <a:cs typeface="Arial" panose="020B0604020202020204" pitchFamily="34" charset="0"/>
                </a:rPr>
                <a:t>Afronding</a:t>
              </a:r>
              <a:r>
                <a:rPr lang="pt-BR" sz="1267" dirty="0">
                  <a:solidFill>
                    <a:srgbClr val="636569"/>
                  </a:solidFill>
                  <a:latin typeface="Arial" panose="020B0604020202020204" pitchFamily="34" charset="0"/>
                  <a:cs typeface="Arial" panose="020B0604020202020204" pitchFamily="34" charset="0"/>
                </a:rPr>
                <a:t> </a:t>
              </a:r>
              <a:r>
                <a:rPr lang="pt-BR" sz="1267" dirty="0" err="1">
                  <a:solidFill>
                    <a:srgbClr val="636569"/>
                  </a:solidFill>
                  <a:latin typeface="Arial" panose="020B0604020202020204" pitchFamily="34" charset="0"/>
                  <a:cs typeface="Arial" panose="020B0604020202020204" pitchFamily="34" charset="0"/>
                </a:rPr>
                <a:t>en</a:t>
              </a:r>
              <a:r>
                <a:rPr lang="pt-BR" sz="1267" dirty="0">
                  <a:solidFill>
                    <a:srgbClr val="636569"/>
                  </a:solidFill>
                  <a:latin typeface="Arial" panose="020B0604020202020204" pitchFamily="34" charset="0"/>
                  <a:cs typeface="Arial" panose="020B0604020202020204" pitchFamily="34" charset="0"/>
                </a:rPr>
                <a:t> </a:t>
              </a:r>
              <a:r>
                <a:rPr lang="pt-BR" sz="1267" dirty="0" err="1">
                  <a:solidFill>
                    <a:srgbClr val="636569"/>
                  </a:solidFill>
                  <a:latin typeface="Arial" panose="020B0604020202020204" pitchFamily="34" charset="0"/>
                  <a:cs typeface="Arial" panose="020B0604020202020204" pitchFamily="34" charset="0"/>
                </a:rPr>
                <a:t>evaluatie</a:t>
              </a:r>
              <a:endParaRPr lang="pt-BR" sz="1267" dirty="0">
                <a:solidFill>
                  <a:srgbClr val="636569"/>
                </a:solidFill>
                <a:latin typeface="Arial" panose="020B0604020202020204" pitchFamily="34" charset="0"/>
                <a:cs typeface="Arial" panose="020B0604020202020204" pitchFamily="34" charset="0"/>
              </a:endParaRPr>
            </a:p>
            <a:p>
              <a:pPr defTabSz="609585"/>
              <a:endParaRPr lang="pt-BR" sz="1267" dirty="0">
                <a:solidFill>
                  <a:srgbClr val="636569"/>
                </a:solidFill>
                <a:latin typeface="Arial" panose="020B0604020202020204" pitchFamily="34" charset="0"/>
                <a:cs typeface="Arial" panose="020B0604020202020204" pitchFamily="34" charset="0"/>
              </a:endParaRPr>
            </a:p>
            <a:p>
              <a:pPr defTabSz="609585"/>
              <a:endParaRPr lang="pt-BR" sz="1267"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609585"/>
              <a:r>
                <a:rPr lang="pt-BR" b="1" dirty="0" err="1">
                  <a:solidFill>
                    <a:srgbClr val="636569"/>
                  </a:solidFill>
                  <a:latin typeface="Arial" panose="020B0604020202020204" pitchFamily="34" charset="0"/>
                  <a:ea typeface="Lato Light" panose="020F0502020204030203" pitchFamily="34" charset="0"/>
                  <a:cs typeface="Arial" panose="020B0604020202020204" pitchFamily="34" charset="0"/>
                </a:rPr>
                <a:t>Mei</a:t>
              </a:r>
              <a:r>
                <a:rPr lang="pt-BR" b="1" dirty="0">
                  <a:solidFill>
                    <a:srgbClr val="636569"/>
                  </a:solidFill>
                  <a:latin typeface="Arial" panose="020B0604020202020204" pitchFamily="34" charset="0"/>
                  <a:ea typeface="Lato Light" panose="020F0502020204030203" pitchFamily="34" charset="0"/>
                  <a:cs typeface="Arial" panose="020B0604020202020204" pitchFamily="34" charset="0"/>
                </a:rPr>
                <a:t> 2027</a:t>
              </a:r>
              <a:endParaRPr lang="en-US" b="1" dirty="0">
                <a:solidFill>
                  <a:srgbClr val="636569"/>
                </a:solidFill>
                <a:latin typeface="Arial" panose="020B0604020202020204" pitchFamily="34" charset="0"/>
                <a:ea typeface="Lato Light" panose="020F0502020204030203" pitchFamily="34" charset="0"/>
                <a:cs typeface="Arial" panose="020B0604020202020204" pitchFamily="34" charset="0"/>
              </a:endParaRPr>
            </a:p>
          </p:txBody>
        </p:sp>
        <p:sp>
          <p:nvSpPr>
            <p:cNvPr id="96" name="TextBox 160">
              <a:extLst>
                <a:ext uri="{FF2B5EF4-FFF2-40B4-BE49-F238E27FC236}">
                  <a16:creationId xmlns:a16="http://schemas.microsoft.com/office/drawing/2014/main" id="{4439C846-6A82-3F4E-87D5-B04C52F14831}"/>
                </a:ext>
              </a:extLst>
            </p:cNvPr>
            <p:cNvSpPr txBox="1"/>
            <p:nvPr/>
          </p:nvSpPr>
          <p:spPr>
            <a:xfrm flipH="1">
              <a:off x="3611632" y="10041667"/>
              <a:ext cx="2838734" cy="636200"/>
            </a:xfrm>
            <a:prstGeom prst="rect">
              <a:avLst/>
            </a:prstGeom>
            <a:noFill/>
          </p:spPr>
          <p:txBody>
            <a:bodyPr wrap="square" rtlCol="0">
              <a:spAutoFit/>
            </a:bodyPr>
            <a:lstStyle/>
            <a:p>
              <a:pPr algn="r" defTabSz="609585"/>
              <a:r>
                <a:rPr lang="en-US" sz="1467" b="1" dirty="0" err="1">
                  <a:solidFill>
                    <a:schemeClr val="tx2"/>
                  </a:solidFill>
                  <a:latin typeface="Arial" panose="020B0604020202020204" pitchFamily="34" charset="0"/>
                  <a:ea typeface="Roboto Medium" panose="02000000000000000000" pitchFamily="2" charset="0"/>
                  <a:cs typeface="Arial" panose="020B0604020202020204" pitchFamily="34" charset="0"/>
                </a:rPr>
                <a:t>Eindsessie</a:t>
              </a:r>
              <a:endParaRPr lang="en-US" sz="1467"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p:txBody>
        </p:sp>
      </p:grpSp>
      <p:sp>
        <p:nvSpPr>
          <p:cNvPr id="103" name="Rectangle 150">
            <a:extLst>
              <a:ext uri="{FF2B5EF4-FFF2-40B4-BE49-F238E27FC236}">
                <a16:creationId xmlns:a16="http://schemas.microsoft.com/office/drawing/2014/main" id="{A6E3EBB7-E8B6-8347-9B64-07FDDEDE0F86}"/>
              </a:ext>
            </a:extLst>
          </p:cNvPr>
          <p:cNvSpPr/>
          <p:nvPr/>
        </p:nvSpPr>
        <p:spPr>
          <a:xfrm>
            <a:off x="2319191" y="4623253"/>
            <a:ext cx="34632" cy="1785060"/>
          </a:xfrm>
          <a:prstGeom prst="rect">
            <a:avLst/>
          </a:prstGeom>
          <a:solidFill>
            <a:srgbClr val="44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900">
              <a:solidFill>
                <a:srgbClr val="FFFFFF"/>
              </a:solidFill>
              <a:latin typeface="Arial" panose="020B0604020202020204" pitchFamily="34" charset="0"/>
              <a:cs typeface="Arial" panose="020B0604020202020204" pitchFamily="34" charset="0"/>
            </a:endParaRPr>
          </a:p>
        </p:txBody>
      </p:sp>
      <p:sp>
        <p:nvSpPr>
          <p:cNvPr id="104" name="Rectangle 151">
            <a:extLst>
              <a:ext uri="{FF2B5EF4-FFF2-40B4-BE49-F238E27FC236}">
                <a16:creationId xmlns:a16="http://schemas.microsoft.com/office/drawing/2014/main" id="{F2461043-D183-AE48-B1E3-5293D5172F24}"/>
              </a:ext>
            </a:extLst>
          </p:cNvPr>
          <p:cNvSpPr/>
          <p:nvPr/>
        </p:nvSpPr>
        <p:spPr>
          <a:xfrm>
            <a:off x="4584164" y="4615526"/>
            <a:ext cx="34632" cy="1785060"/>
          </a:xfrm>
          <a:prstGeom prst="rect">
            <a:avLst/>
          </a:prstGeom>
          <a:solidFill>
            <a:srgbClr val="44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900">
              <a:solidFill>
                <a:srgbClr val="FFFFFF"/>
              </a:solidFill>
              <a:latin typeface="Arial" panose="020B0604020202020204" pitchFamily="34" charset="0"/>
              <a:cs typeface="Arial" panose="020B0604020202020204" pitchFamily="34" charset="0"/>
            </a:endParaRPr>
          </a:p>
        </p:txBody>
      </p:sp>
      <p:sp>
        <p:nvSpPr>
          <p:cNvPr id="105" name="Rectangle 152">
            <a:extLst>
              <a:ext uri="{FF2B5EF4-FFF2-40B4-BE49-F238E27FC236}">
                <a16:creationId xmlns:a16="http://schemas.microsoft.com/office/drawing/2014/main" id="{D9124475-6CEE-564C-9085-02B5306B7E4E}"/>
              </a:ext>
            </a:extLst>
          </p:cNvPr>
          <p:cNvSpPr/>
          <p:nvPr/>
        </p:nvSpPr>
        <p:spPr>
          <a:xfrm>
            <a:off x="6712748" y="4636590"/>
            <a:ext cx="34632" cy="1785060"/>
          </a:xfrm>
          <a:prstGeom prst="rect">
            <a:avLst/>
          </a:prstGeom>
          <a:solidFill>
            <a:srgbClr val="44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90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95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FA7B5F-6220-F3D1-897A-57CC027788B9}"/>
              </a:ext>
            </a:extLst>
          </p:cNvPr>
          <p:cNvSpPr>
            <a:spLocks noGrp="1"/>
          </p:cNvSpPr>
          <p:nvPr>
            <p:ph type="title"/>
          </p:nvPr>
        </p:nvSpPr>
        <p:spPr/>
        <p:txBody>
          <a:bodyPr/>
          <a:lstStyle/>
          <a:p>
            <a:r>
              <a:rPr lang="nl-NL" dirty="0">
                <a:solidFill>
                  <a:schemeClr val="tx2"/>
                </a:solidFill>
              </a:rPr>
              <a:t>1. Effectieve communicatie – 10 februari</a:t>
            </a:r>
          </a:p>
        </p:txBody>
      </p:sp>
      <p:sp>
        <p:nvSpPr>
          <p:cNvPr id="3" name="AutoShape 2">
            <a:extLst>
              <a:ext uri="{FF2B5EF4-FFF2-40B4-BE49-F238E27FC236}">
                <a16:creationId xmlns:a16="http://schemas.microsoft.com/office/drawing/2014/main" id="{11C291C2-421C-2FAF-4AEE-F85FF486FF4C}"/>
              </a:ext>
            </a:extLst>
          </p:cNvPr>
          <p:cNvSpPr>
            <a:spLocks noChangeAspect="1" noChangeArrowheads="1"/>
          </p:cNvSpPr>
          <p:nvPr/>
        </p:nvSpPr>
        <p:spPr bwMode="auto">
          <a:xfrm>
            <a:off x="3540034" y="3276600"/>
            <a:ext cx="2708366" cy="27083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6">
            <a:extLst>
              <a:ext uri="{FF2B5EF4-FFF2-40B4-BE49-F238E27FC236}">
                <a16:creationId xmlns:a16="http://schemas.microsoft.com/office/drawing/2014/main" id="{DFACFA8F-E204-747A-EDCA-6F78B8DB5F74}"/>
              </a:ext>
            </a:extLst>
          </p:cNvPr>
          <p:cNvSpPr>
            <a:spLocks noChangeAspect="1" noChangeArrowheads="1"/>
          </p:cNvSpPr>
          <p:nvPr/>
        </p:nvSpPr>
        <p:spPr bwMode="auto">
          <a:xfrm>
            <a:off x="4415246" y="3276600"/>
            <a:ext cx="1833154" cy="18331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 name="Afbeelding 6" descr="Afbeelding met kleding, persoon, meubels, stoel&#10;&#10;Door AI gegenereerde inhoud is mogelijk onjuist.">
            <a:extLst>
              <a:ext uri="{FF2B5EF4-FFF2-40B4-BE49-F238E27FC236}">
                <a16:creationId xmlns:a16="http://schemas.microsoft.com/office/drawing/2014/main" id="{39B3A99D-4DC9-EB59-8C8E-229092D69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2192383"/>
            <a:ext cx="6183085" cy="4637314"/>
          </a:xfrm>
          <a:prstGeom prst="rect">
            <a:avLst/>
          </a:prstGeom>
        </p:spPr>
      </p:pic>
      <p:pic>
        <p:nvPicPr>
          <p:cNvPr id="2056" name="Picture 8">
            <a:extLst>
              <a:ext uri="{FF2B5EF4-FFF2-40B4-BE49-F238E27FC236}">
                <a16:creationId xmlns:a16="http://schemas.microsoft.com/office/drawing/2014/main" id="{B3C9651E-C0E2-AB50-BCD5-FD71F4A5D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670" y="3035209"/>
            <a:ext cx="3705496" cy="2315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433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05D42-B5FA-FFA9-0746-48454E60022E}"/>
              </a:ext>
            </a:extLst>
          </p:cNvPr>
          <p:cNvSpPr>
            <a:spLocks noGrp="1"/>
          </p:cNvSpPr>
          <p:nvPr>
            <p:ph type="title"/>
          </p:nvPr>
        </p:nvSpPr>
        <p:spPr/>
        <p:txBody>
          <a:bodyPr/>
          <a:lstStyle/>
          <a:p>
            <a:r>
              <a:rPr lang="nl-NL" dirty="0">
                <a:solidFill>
                  <a:schemeClr val="tx2"/>
                </a:solidFill>
              </a:rPr>
              <a:t>2. Waar begin je? – 7 april</a:t>
            </a:r>
          </a:p>
        </p:txBody>
      </p:sp>
      <p:sp>
        <p:nvSpPr>
          <p:cNvPr id="3" name="Tijdelijke aanduiding voor tekst 2">
            <a:extLst>
              <a:ext uri="{FF2B5EF4-FFF2-40B4-BE49-F238E27FC236}">
                <a16:creationId xmlns:a16="http://schemas.microsoft.com/office/drawing/2014/main" id="{010F0A0C-1B05-F890-A3E7-01393EE6B68C}"/>
              </a:ext>
            </a:extLst>
          </p:cNvPr>
          <p:cNvSpPr txBox="1">
            <a:spLocks/>
          </p:cNvSpPr>
          <p:nvPr/>
        </p:nvSpPr>
        <p:spPr>
          <a:xfrm>
            <a:off x="104162" y="2910409"/>
            <a:ext cx="11983676" cy="3341264"/>
          </a:xfrm>
          <a:prstGeom prst="rect">
            <a:avLst/>
          </a:prstGeom>
        </p:spPr>
        <p:txBody>
          <a:bodyPr/>
          <a:lstStyle>
            <a:lvl1pPr marL="457189" indent="-457189" algn="l" defTabSz="609585" rtl="0" eaLnBrk="1" latinLnBrk="0" hangingPunct="1">
              <a:spcBef>
                <a:spcPct val="20000"/>
              </a:spcBef>
              <a:buFont typeface="Arial"/>
              <a:buChar char="•"/>
              <a:defRPr sz="24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1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16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16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endParaRPr lang="nl-NL" dirty="0"/>
          </a:p>
        </p:txBody>
      </p:sp>
      <p:sp>
        <p:nvSpPr>
          <p:cNvPr id="6" name="Tijdelijke aanduiding voor tekst 2">
            <a:extLst>
              <a:ext uri="{FF2B5EF4-FFF2-40B4-BE49-F238E27FC236}">
                <a16:creationId xmlns:a16="http://schemas.microsoft.com/office/drawing/2014/main" id="{95D5F55C-8E2E-AADD-63AF-B93807C1598C}"/>
              </a:ext>
            </a:extLst>
          </p:cNvPr>
          <p:cNvSpPr txBox="1">
            <a:spLocks/>
          </p:cNvSpPr>
          <p:nvPr/>
        </p:nvSpPr>
        <p:spPr>
          <a:xfrm>
            <a:off x="256562" y="3062809"/>
            <a:ext cx="11983676" cy="3341264"/>
          </a:xfrm>
          <a:prstGeom prst="rect">
            <a:avLst/>
          </a:prstGeom>
        </p:spPr>
        <p:txBody>
          <a:bodyPr/>
          <a:lstStyle>
            <a:lvl1pPr marL="457189" indent="-457189" algn="l" defTabSz="609585" rtl="0" eaLnBrk="1" latinLnBrk="0" hangingPunct="1">
              <a:spcBef>
                <a:spcPct val="20000"/>
              </a:spcBef>
              <a:buFont typeface="Arial"/>
              <a:buChar char="•"/>
              <a:defRPr sz="24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1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16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16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endParaRPr lang="nl-NL" dirty="0"/>
          </a:p>
        </p:txBody>
      </p:sp>
      <p:sp>
        <p:nvSpPr>
          <p:cNvPr id="8" name="Tekstvak 7">
            <a:extLst>
              <a:ext uri="{FF2B5EF4-FFF2-40B4-BE49-F238E27FC236}">
                <a16:creationId xmlns:a16="http://schemas.microsoft.com/office/drawing/2014/main" id="{089D718A-0099-8414-F6BB-6B1471C71351}"/>
              </a:ext>
            </a:extLst>
          </p:cNvPr>
          <p:cNvSpPr txBox="1"/>
          <p:nvPr/>
        </p:nvSpPr>
        <p:spPr>
          <a:xfrm>
            <a:off x="408963" y="2570303"/>
            <a:ext cx="11386797" cy="1791260"/>
          </a:xfrm>
          <a:prstGeom prst="rect">
            <a:avLst/>
          </a:prstGeom>
          <a:noFill/>
        </p:spPr>
        <p:txBody>
          <a:bodyPr wrap="square">
            <a:spAutoFit/>
          </a:bodyPr>
          <a:lstStyle/>
          <a:p>
            <a:pPr marL="342900" marR="0" lvl="0" indent="-342900" defTabSz="609585" rtl="0" eaLnBrk="1" fontAlgn="auto" latinLnBrk="0" hangingPunct="1">
              <a:lnSpc>
                <a:spcPct val="100000"/>
              </a:lnSpc>
              <a:spcBef>
                <a:spcPct val="20000"/>
              </a:spcBef>
              <a:spcAft>
                <a:spcPts val="0"/>
              </a:spcAft>
              <a:buClrTx/>
              <a:buSzTx/>
              <a:buFontTx/>
              <a:buChar char="-"/>
              <a:tabLst/>
              <a:defRPr/>
            </a:pPr>
            <a:r>
              <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rPr>
              <a:t>Praktisch plan van aanpak om bedrijven </a:t>
            </a:r>
          </a:p>
          <a:p>
            <a:pPr marR="0" lvl="0" defTabSz="609585" rtl="0" eaLnBrk="1" fontAlgn="auto" latinLnBrk="0" hangingPunct="1">
              <a:lnSpc>
                <a:spcPct val="100000"/>
              </a:lnSpc>
              <a:spcBef>
                <a:spcPct val="20000"/>
              </a:spcBef>
              <a:spcAft>
                <a:spcPts val="0"/>
              </a:spcAft>
              <a:buClrTx/>
              <a:buSzTx/>
              <a:tabLst/>
              <a:defRPr/>
            </a:pPr>
            <a:r>
              <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rPr>
              <a:t>met uiergezondheidsproblemen in kaart te brengen</a:t>
            </a:r>
          </a:p>
          <a:p>
            <a:pPr marL="342900" marR="0" lvl="0" indent="-342900" defTabSz="609585" rtl="0" eaLnBrk="1" fontAlgn="auto" latinLnBrk="0" hangingPunct="1">
              <a:lnSpc>
                <a:spcPct val="100000"/>
              </a:lnSpc>
              <a:spcBef>
                <a:spcPct val="20000"/>
              </a:spcBef>
              <a:spcAft>
                <a:spcPts val="0"/>
              </a:spcAft>
              <a:buClrTx/>
              <a:buSzTx/>
              <a:buFontTx/>
              <a:buChar char="-"/>
              <a:tabLst/>
              <a:defRPr/>
            </a:pPr>
            <a:r>
              <a:rPr lang="nl-NL" sz="2400" dirty="0">
                <a:solidFill>
                  <a:srgbClr val="636569"/>
                </a:solidFill>
                <a:latin typeface="Arial" panose="020B0604020202020204"/>
              </a:rPr>
              <a:t>Verdieping mastitisvaccinatie</a:t>
            </a:r>
            <a:endPar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endParaRPr>
          </a:p>
          <a:p>
            <a:pPr marL="342900" marR="0" lvl="0" indent="-342900" defTabSz="609585" rtl="0" eaLnBrk="1" fontAlgn="auto" latinLnBrk="0" hangingPunct="1">
              <a:lnSpc>
                <a:spcPct val="100000"/>
              </a:lnSpc>
              <a:spcBef>
                <a:spcPct val="20000"/>
              </a:spcBef>
              <a:spcAft>
                <a:spcPts val="0"/>
              </a:spcAft>
              <a:buClrTx/>
              <a:buSzTx/>
              <a:buFontTx/>
              <a:buChar char="-"/>
              <a:tabLst/>
              <a:defRPr/>
            </a:pPr>
            <a:endParaRPr kumimoji="0" lang="nl-NL" sz="2400" b="0" i="0" u="none" strike="noStrike" kern="1200" cap="none" spc="0" normalizeH="0" baseline="0" noProof="0" dirty="0">
              <a:ln>
                <a:noFill/>
              </a:ln>
              <a:solidFill>
                <a:srgbClr val="636569"/>
              </a:solidFill>
              <a:effectLst/>
              <a:uLnTx/>
              <a:uFillTx/>
              <a:latin typeface="Arial" panose="020B0604020202020204"/>
              <a:ea typeface="+mn-ea"/>
              <a:cs typeface="+mn-cs"/>
            </a:endParaRPr>
          </a:p>
        </p:txBody>
      </p:sp>
      <p:pic>
        <p:nvPicPr>
          <p:cNvPr id="7170" name="616D228F-C4DA-4B27-A232-D341D1AB7986" descr="PHOTO-2026-02-09-19-10-01.jpg">
            <a:extLst>
              <a:ext uri="{FF2B5EF4-FFF2-40B4-BE49-F238E27FC236}">
                <a16:creationId xmlns:a16="http://schemas.microsoft.com/office/drawing/2014/main" id="{DDA31DB4-E9FA-89BF-B73A-32F11E29D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852" y="1082715"/>
            <a:ext cx="4330148" cy="577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982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30F82A26-1CB2-D8B4-E506-49C8FE3D8F44}"/>
              </a:ext>
            </a:extLst>
          </p:cNvPr>
          <p:cNvSpPr txBox="1">
            <a:spLocks/>
          </p:cNvSpPr>
          <p:nvPr/>
        </p:nvSpPr>
        <p:spPr>
          <a:xfrm>
            <a:off x="1352551" y="1509675"/>
            <a:ext cx="10416116" cy="596391"/>
          </a:xfrm>
          <a:prstGeom prst="rect">
            <a:avLst/>
          </a:prstGeom>
        </p:spPr>
        <p:txBody>
          <a:bodyPr lIns="90000" tIns="36000" rIns="0" bIns="0"/>
          <a:lstStyle>
            <a:lvl1pPr algn="l" defTabSz="609585" rtl="0" eaLnBrk="1" latinLnBrk="0" hangingPunct="1">
              <a:spcBef>
                <a:spcPct val="0"/>
              </a:spcBef>
              <a:buNone/>
              <a:defRPr sz="3333" b="1" kern="1200">
                <a:solidFill>
                  <a:srgbClr val="446CFF"/>
                </a:solidFill>
                <a:latin typeface="+mn-lt"/>
                <a:ea typeface="+mj-ea"/>
                <a:cs typeface="+mj-cs"/>
              </a:defRPr>
            </a:lvl1pPr>
          </a:lstStyle>
          <a:p>
            <a:r>
              <a:rPr lang="nl-NL" dirty="0">
                <a:solidFill>
                  <a:schemeClr val="tx2"/>
                </a:solidFill>
              </a:rPr>
              <a:t>3. Bezoek HIPRA Spanje </a:t>
            </a:r>
          </a:p>
          <a:p>
            <a:r>
              <a:rPr lang="nl-NL" dirty="0">
                <a:solidFill>
                  <a:schemeClr val="tx2"/>
                </a:solidFill>
              </a:rPr>
              <a:t>	</a:t>
            </a:r>
          </a:p>
          <a:p>
            <a:r>
              <a:rPr lang="nl-NL" dirty="0">
                <a:solidFill>
                  <a:schemeClr val="tx2"/>
                </a:solidFill>
              </a:rPr>
              <a:t>19 – 21 mei</a:t>
            </a:r>
          </a:p>
        </p:txBody>
      </p:sp>
      <p:pic>
        <p:nvPicPr>
          <p:cNvPr id="3074" name="Picture 2" descr="Foto: Vista de la nueva planta de Hipra. (EFE/David Borrat)">
            <a:extLst>
              <a:ext uri="{FF2B5EF4-FFF2-40B4-BE49-F238E27FC236}">
                <a16:creationId xmlns:a16="http://schemas.microsoft.com/office/drawing/2014/main" id="{A197CCDA-BE13-5AF5-123C-25FD688BE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4" y="3333736"/>
            <a:ext cx="4432663" cy="33244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9 leuke feiten over Barcelona die je misschien nog niet wist">
            <a:extLst>
              <a:ext uri="{FF2B5EF4-FFF2-40B4-BE49-F238E27FC236}">
                <a16:creationId xmlns:a16="http://schemas.microsoft.com/office/drawing/2014/main" id="{375663C1-679F-4AB7-3DA7-77AEF3824C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93" t="3896" r="12710" b="-3896"/>
          <a:stretch>
            <a:fillRect/>
          </a:stretch>
        </p:blipFill>
        <p:spPr bwMode="auto">
          <a:xfrm>
            <a:off x="4794069" y="3429000"/>
            <a:ext cx="3563951" cy="3352935"/>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kleding, persoon, engineering, overdekt&#10;&#10;Door AI gegenereerde inhoud is mogelijk onjuist.">
            <a:extLst>
              <a:ext uri="{FF2B5EF4-FFF2-40B4-BE49-F238E27FC236}">
                <a16:creationId xmlns:a16="http://schemas.microsoft.com/office/drawing/2014/main" id="{762A60DB-9E7F-277F-571B-06A5A98E5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8012" y="1906299"/>
            <a:ext cx="3563951" cy="4751934"/>
          </a:xfrm>
          <a:prstGeom prst="rect">
            <a:avLst/>
          </a:prstGeom>
        </p:spPr>
      </p:pic>
    </p:spTree>
    <p:extLst>
      <p:ext uri="{BB962C8B-B14F-4D97-AF65-F5344CB8AC3E}">
        <p14:creationId xmlns:p14="http://schemas.microsoft.com/office/powerpoint/2010/main" val="258109644"/>
      </p:ext>
    </p:extLst>
  </p:cSld>
  <p:clrMapOvr>
    <a:masterClrMapping/>
  </p:clrMapOvr>
</p:sld>
</file>

<file path=ppt/theme/theme1.xml><?xml version="1.0" encoding="utf-8"?>
<a:theme xmlns:a="http://schemas.openxmlformats.org/drawingml/2006/main" name="Títol">
  <a:themeElements>
    <a:clrScheme name="Personalizados 1">
      <a:dk1>
        <a:srgbClr val="003187"/>
      </a:dk1>
      <a:lt1>
        <a:srgbClr val="FFFFFF"/>
      </a:lt1>
      <a:dk2>
        <a:srgbClr val="003186"/>
      </a:dk2>
      <a:lt2>
        <a:srgbClr val="E2E2E1"/>
      </a:lt2>
      <a:accent1>
        <a:srgbClr val="6CC249"/>
      </a:accent1>
      <a:accent2>
        <a:srgbClr val="D05369"/>
      </a:accent2>
      <a:accent3>
        <a:srgbClr val="F78F19"/>
      </a:accent3>
      <a:accent4>
        <a:srgbClr val="4CB1D9"/>
      </a:accent4>
      <a:accent5>
        <a:srgbClr val="910F27"/>
      </a:accent5>
      <a:accent6>
        <a:srgbClr val="6819F7"/>
      </a:accent6>
      <a:hlink>
        <a:srgbClr val="0000FF"/>
      </a:hlink>
      <a:folHlink>
        <a:srgbClr val="7578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matges">
  <a:themeElements>
    <a:clrScheme name="Personalizados 1">
      <a:dk1>
        <a:srgbClr val="003187"/>
      </a:dk1>
      <a:lt1>
        <a:srgbClr val="FFFFFF"/>
      </a:lt1>
      <a:dk2>
        <a:srgbClr val="003186"/>
      </a:dk2>
      <a:lt2>
        <a:srgbClr val="E2E2E1"/>
      </a:lt2>
      <a:accent1>
        <a:srgbClr val="6CC249"/>
      </a:accent1>
      <a:accent2>
        <a:srgbClr val="D05369"/>
      </a:accent2>
      <a:accent3>
        <a:srgbClr val="F78F19"/>
      </a:accent3>
      <a:accent4>
        <a:srgbClr val="4CB1D9"/>
      </a:accent4>
      <a:accent5>
        <a:srgbClr val="910F27"/>
      </a:accent5>
      <a:accent6>
        <a:srgbClr val="6819F7"/>
      </a:accent6>
      <a:hlink>
        <a:srgbClr val="0000FF"/>
      </a:hlink>
      <a:folHlink>
        <a:srgbClr val="7578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62D6713D624C4BA23D3BE8D61F6901" ma:contentTypeVersion="21" ma:contentTypeDescription="Create a new document." ma:contentTypeScope="" ma:versionID="3d1d928793ad6f1e1f1c940a704cbf48">
  <xsd:schema xmlns:xsd="http://www.w3.org/2001/XMLSchema" xmlns:xs="http://www.w3.org/2001/XMLSchema" xmlns:p="http://schemas.microsoft.com/office/2006/metadata/properties" xmlns:ns1="http://schemas.microsoft.com/sharepoint/v3" xmlns:ns2="ddc0693a-848d-4734-8cfe-a501ba9774bd" xmlns:ns3="2b50df8f-577b-4733-a701-ef5440e45b65" xmlns:ns4="3ace037b-6645-4a52-86a0-e370ce45be57" targetNamespace="http://schemas.microsoft.com/office/2006/metadata/properties" ma:root="true" ma:fieldsID="3f20d2e4aff1d54adb420e8807f8e043" ns1:_="" ns2:_="" ns3:_="" ns4:_="">
    <xsd:import namespace="http://schemas.microsoft.com/sharepoint/v3"/>
    <xsd:import namespace="ddc0693a-848d-4734-8cfe-a501ba9774bd"/>
    <xsd:import namespace="2b50df8f-577b-4733-a701-ef5440e45b65"/>
    <xsd:import namespace="3ace037b-6645-4a52-86a0-e370ce45be5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c0693a-848d-4734-8cfe-a501ba9774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96574e-882a-4ee0-8a21-ae3c1916ef6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50df8f-577b-4733-a701-ef5440e45b6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881af66-ce51-4dc1-b8e9-ac9f9450a701}" ma:internalName="TaxCatchAll" ma:readOnly="false" ma:showField="CatchAllData" ma:web="2b50df8f-577b-4733-a701-ef5440e45b6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ace037b-6645-4a52-86a0-e370ce45be57"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b50df8f-577b-4733-a701-ef5440e45b65" xsi:nil="true"/>
    <lcf76f155ced4ddcb4097134ff3c332f xmlns="ddc0693a-848d-4734-8cfe-a501ba9774bd">
      <Terms xmlns="http://schemas.microsoft.com/office/infopath/2007/PartnerControls"/>
    </lcf76f155ced4ddcb4097134ff3c332f>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D47C642-327F-4AB6-B93D-6153697DF1E2}"/>
</file>

<file path=customXml/itemProps2.xml><?xml version="1.0" encoding="utf-8"?>
<ds:datastoreItem xmlns:ds="http://schemas.openxmlformats.org/officeDocument/2006/customXml" ds:itemID="{FB72CF27-9507-4151-8931-2FEA1EB77C1F}"/>
</file>

<file path=customXml/itemProps3.xml><?xml version="1.0" encoding="utf-8"?>
<ds:datastoreItem xmlns:ds="http://schemas.openxmlformats.org/officeDocument/2006/customXml" ds:itemID="{5FD08759-5825-4D0D-BC45-658830959E83}"/>
</file>

<file path=docProps/app.xml><?xml version="1.0" encoding="utf-8"?>
<Properties xmlns="http://schemas.openxmlformats.org/officeDocument/2006/extended-properties" xmlns:vt="http://schemas.openxmlformats.org/officeDocument/2006/docPropsVTypes">
  <TotalTime>869</TotalTime>
  <Words>586</Words>
  <Application>Microsoft Office PowerPoint</Application>
  <PresentationFormat>Breedbeeld</PresentationFormat>
  <Paragraphs>109</Paragraphs>
  <Slides>15</Slides>
  <Notes>9</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15</vt:i4>
      </vt:variant>
    </vt:vector>
  </HeadingPairs>
  <TitlesOfParts>
    <vt:vector size="20" baseType="lpstr">
      <vt:lpstr>Aptos</vt:lpstr>
      <vt:lpstr>Arial</vt:lpstr>
      <vt:lpstr>Calibri</vt:lpstr>
      <vt:lpstr>Títol</vt:lpstr>
      <vt:lpstr>1_Imatges</vt:lpstr>
      <vt:lpstr>De preventieve weg voor een professionele aanpak</vt:lpstr>
      <vt:lpstr>PowerPoint-presentatie</vt:lpstr>
      <vt:lpstr>PowerPoint-presentatie</vt:lpstr>
      <vt:lpstr>Ruminants team NL</vt:lpstr>
      <vt:lpstr>Wie zijn jullie? </vt:lpstr>
      <vt:lpstr>PROGRAMMA</vt:lpstr>
      <vt:lpstr>1. Effectieve communicatie – 10 februari</vt:lpstr>
      <vt:lpstr>2. Waar begin je? – 7 april</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Anne-Lynn Geertshuis</dc:creator>
  <cp:lastModifiedBy>Anne-Lynn Geertshuis</cp:lastModifiedBy>
  <cp:revision>1</cp:revision>
  <dcterms:created xsi:type="dcterms:W3CDTF">2026-02-09T19:22:28Z</dcterms:created>
  <dcterms:modified xsi:type="dcterms:W3CDTF">2026-02-10T09:52:17Z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0x0101000862D6713D624C4BA23D3BE8D61F6901</vt:lpwstr>
  </property>
  <property fmtid="{D5CDD505-2E9C-101B-9397-08002B2CF9AE}" pid="3" name="MediaServiceImageTags">
    <vt:lpwstr/>
  </property>
</Properties>
</file>